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lsm" ContentType="application/vnd.ms-excel.sheet.macroEnabled.12"/>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rts/chart1.xml" ContentType="application/vnd.openxmlformats-officedocument.drawingml.chart+xml"/>
  <Override PartName="/ppt/charts/chart2.xml" ContentType="application/vnd.openxmlformats-officedocument.drawingml.chart+xml"/>
  <Override PartName="/ppt/charts/chart3.xml" ContentType="application/vnd.openxmlformats-officedocument.drawingml.char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charts/chart4.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sldIdLst>
    <p:sldId id="256" r:id="rId2"/>
  </p:sldIdLst>
  <p:sldSz cx="43891200" cy="329184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8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1957"/>
    <p:restoredTop sz="95840"/>
  </p:normalViewPr>
  <p:slideViewPr>
    <p:cSldViewPr snapToGrid="0" snapToObjects="1">
      <p:cViewPr varScale="1">
        <p:scale>
          <a:sx n="26" d="100"/>
          <a:sy n="26" d="100"/>
        </p:scale>
        <p:origin x="320" y="34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Macro-Enabled_Worksheet.xlsm"/></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Excel_Worksheet.xlsx"/></Relationships>
</file>

<file path=ppt/charts/_rels/chart3.xml.rels><?xml version="1.0" encoding="UTF-8" standalone="yes"?>
<Relationships xmlns="http://schemas.openxmlformats.org/package/2006/relationships"><Relationship Id="rId1" Type="http://schemas.openxmlformats.org/officeDocument/2006/relationships/package" Target="../embeddings/Microsoft_Excel_Macro-Enabled_Worksheet1.xlsm"/></Relationships>
</file>

<file path=ppt/charts/_rels/chart4.xml.rels><?xml version="1.0" encoding="UTF-8" standalone="yes"?>
<Relationships xmlns="http://schemas.openxmlformats.org/package/2006/relationships"><Relationship Id="rId1" Type="http://schemas.openxmlformats.org/officeDocument/2006/relationships/package" Target="../embeddings/Microsoft_Excel_Worksheet2.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vert="horz"/>
          <a:lstStyle/>
          <a:p>
            <a:pPr>
              <a:defRPr/>
            </a:pPr>
            <a:r>
              <a:rPr lang="en-US"/>
              <a:t>Chart A - Title</a:t>
            </a:r>
          </a:p>
        </c:rich>
      </c:tx>
      <c:layout>
        <c:manualLayout>
          <c:xMode val="edge"/>
          <c:yMode val="edge"/>
          <c:x val="0.27936013859572101"/>
          <c:y val="3.0340751341258423E-2"/>
        </c:manualLayout>
      </c:layout>
      <c:overlay val="0"/>
      <c:spPr>
        <a:noFill/>
        <a:ln w="22320">
          <a:noFill/>
        </a:ln>
      </c:spPr>
    </c:title>
    <c:autoTitleDeleted val="0"/>
    <c:plotArea>
      <c:layout>
        <c:manualLayout>
          <c:layoutTarget val="inner"/>
          <c:xMode val="edge"/>
          <c:yMode val="edge"/>
          <c:x val="0.22653482108432799"/>
          <c:y val="0.18120462338795801"/>
          <c:w val="0.51592749296523299"/>
          <c:h val="0.63988916312787303"/>
        </c:manualLayout>
      </c:layout>
      <c:doughnutChart>
        <c:varyColors val="1"/>
        <c:ser>
          <c:idx val="0"/>
          <c:order val="0"/>
          <c:tx>
            <c:strRef>
              <c:f>Sheet1!$B$1</c:f>
              <c:strCache>
                <c:ptCount val="1"/>
                <c:pt idx="0">
                  <c:v>Category</c:v>
                </c:pt>
              </c:strCache>
            </c:strRef>
          </c:tx>
          <c:dPt>
            <c:idx val="0"/>
            <c:bubble3D val="0"/>
            <c:spPr>
              <a:solidFill>
                <a:srgbClr val="00008F"/>
              </a:solidFill>
              <a:ln w="11160">
                <a:solidFill>
                  <a:srgbClr val="FFFFFF"/>
                </a:solidFill>
                <a:prstDash val="solid"/>
              </a:ln>
            </c:spPr>
            <c:extLst>
              <c:ext xmlns:c16="http://schemas.microsoft.com/office/drawing/2014/chart" uri="{C3380CC4-5D6E-409C-BE32-E72D297353CC}">
                <c16:uniqueId val="{00000001-1C85-FC46-9E53-F948FFD92CDA}"/>
              </c:ext>
            </c:extLst>
          </c:dPt>
          <c:dPt>
            <c:idx val="1"/>
            <c:bubble3D val="0"/>
            <c:spPr>
              <a:solidFill>
                <a:srgbClr val="41B6E6"/>
              </a:solidFill>
              <a:ln w="11160">
                <a:solidFill>
                  <a:srgbClr val="FFFFFF"/>
                </a:solidFill>
                <a:prstDash val="solid"/>
              </a:ln>
            </c:spPr>
            <c:extLst>
              <c:ext xmlns:c16="http://schemas.microsoft.com/office/drawing/2014/chart" uri="{C3380CC4-5D6E-409C-BE32-E72D297353CC}">
                <c16:uniqueId val="{00000003-1C85-FC46-9E53-F948FFD92CDA}"/>
              </c:ext>
            </c:extLst>
          </c:dPt>
          <c:dPt>
            <c:idx val="2"/>
            <c:bubble3D val="0"/>
            <c:spPr>
              <a:solidFill>
                <a:schemeClr val="bg2">
                  <a:lumMod val="75000"/>
                </a:schemeClr>
              </a:solidFill>
              <a:ln w="11160">
                <a:solidFill>
                  <a:srgbClr val="FFFFFF"/>
                </a:solidFill>
                <a:prstDash val="solid"/>
              </a:ln>
            </c:spPr>
            <c:extLst>
              <c:ext xmlns:c16="http://schemas.microsoft.com/office/drawing/2014/chart" uri="{C3380CC4-5D6E-409C-BE32-E72D297353CC}">
                <c16:uniqueId val="{00000005-1C85-FC46-9E53-F948FFD92CDA}"/>
              </c:ext>
            </c:extLst>
          </c:dPt>
          <c:cat>
            <c:strRef>
              <c:f>Sheet1!$A$2:$A$4</c:f>
              <c:strCache>
                <c:ptCount val="3"/>
                <c:pt idx="0">
                  <c:v>Series 1</c:v>
                </c:pt>
                <c:pt idx="1">
                  <c:v>Series 2</c:v>
                </c:pt>
                <c:pt idx="2">
                  <c:v>Series 3</c:v>
                </c:pt>
              </c:strCache>
            </c:strRef>
          </c:cat>
          <c:val>
            <c:numRef>
              <c:f>Sheet1!$B$2:$B$4</c:f>
              <c:numCache>
                <c:formatCode>General</c:formatCode>
                <c:ptCount val="3"/>
                <c:pt idx="0">
                  <c:v>8.1999999999999993</c:v>
                </c:pt>
                <c:pt idx="1">
                  <c:v>3.2</c:v>
                </c:pt>
                <c:pt idx="2">
                  <c:v>1.4</c:v>
                </c:pt>
              </c:numCache>
            </c:numRef>
          </c:val>
          <c:extLst>
            <c:ext xmlns:c16="http://schemas.microsoft.com/office/drawing/2014/chart" uri="{C3380CC4-5D6E-409C-BE32-E72D297353CC}">
              <c16:uniqueId val="{00000006-1C85-FC46-9E53-F948FFD92CDA}"/>
            </c:ext>
          </c:extLst>
        </c:ser>
        <c:dLbls>
          <c:showLegendKey val="0"/>
          <c:showVal val="0"/>
          <c:showCatName val="0"/>
          <c:showSerName val="0"/>
          <c:showPercent val="0"/>
          <c:showBubbleSize val="0"/>
          <c:showLeaderLines val="1"/>
        </c:dLbls>
        <c:firstSliceAng val="0"/>
        <c:holeSize val="50"/>
      </c:doughnutChart>
      <c:spPr>
        <a:noFill/>
        <a:ln w="22320">
          <a:noFill/>
        </a:ln>
      </c:spPr>
    </c:plotArea>
    <c:legend>
      <c:legendPos val="b"/>
      <c:legendEntry>
        <c:idx val="0"/>
        <c:txPr>
          <a:bodyPr rot="0" vert="horz"/>
          <a:lstStyle/>
          <a:p>
            <a:pPr>
              <a:defRPr/>
            </a:pPr>
            <a:endParaRPr lang="en-US"/>
          </a:p>
        </c:txPr>
      </c:legendEntry>
      <c:legendEntry>
        <c:idx val="1"/>
        <c:txPr>
          <a:bodyPr rot="0" vert="horz"/>
          <a:lstStyle/>
          <a:p>
            <a:pPr>
              <a:defRPr/>
            </a:pPr>
            <a:endParaRPr lang="en-US"/>
          </a:p>
        </c:txPr>
      </c:legendEntry>
      <c:legendEntry>
        <c:idx val="2"/>
        <c:txPr>
          <a:bodyPr rot="0" vert="horz"/>
          <a:lstStyle/>
          <a:p>
            <a:pPr>
              <a:defRPr/>
            </a:pPr>
            <a:endParaRPr lang="en-US"/>
          </a:p>
        </c:txPr>
      </c:legendEntry>
      <c:layout>
        <c:manualLayout>
          <c:xMode val="edge"/>
          <c:yMode val="edge"/>
          <c:x val="0.11139899969988901"/>
          <c:y val="0.89354195260385805"/>
          <c:w val="0.78746864812404405"/>
          <c:h val="7.3836395450568498E-2"/>
        </c:manualLayout>
      </c:layout>
      <c:overlay val="0"/>
      <c:spPr>
        <a:noFill/>
        <a:ln w="22320">
          <a:noFill/>
        </a:ln>
      </c:spPr>
      <c:txPr>
        <a:bodyPr rot="0" vert="horz"/>
        <a:lstStyle/>
        <a:p>
          <a:pPr>
            <a:defRPr/>
          </a:pPr>
          <a:endParaRPr lang="en-US"/>
        </a:p>
      </c:txPr>
    </c:legend>
    <c:plotVisOnly val="1"/>
    <c:dispBlanksAs val="gap"/>
    <c:showDLblsOverMax val="0"/>
  </c:chart>
  <c:spPr>
    <a:noFill/>
    <a:ln>
      <a:noFill/>
    </a:ln>
  </c:spPr>
  <c:txPr>
    <a:bodyPr/>
    <a:lstStyle/>
    <a:p>
      <a:pPr>
        <a:defRPr sz="2400" b="1" i="0">
          <a:latin typeface="Raleway SemiBold" panose="020B0003030101060003" pitchFamily="34" charset="0"/>
        </a:defRPr>
      </a:pPr>
      <a:endParaRPr lang="en-US"/>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vert="horz"/>
          <a:lstStyle/>
          <a:p>
            <a:pPr>
              <a:defRPr/>
            </a:pPr>
            <a:r>
              <a:rPr lang="en-US"/>
              <a:t>Chart B - Title</a:t>
            </a:r>
          </a:p>
        </c:rich>
      </c:tx>
      <c:layout>
        <c:manualLayout>
          <c:xMode val="edge"/>
          <c:yMode val="edge"/>
          <c:x val="0.25094027574150907"/>
          <c:y val="8.3161393577787179E-2"/>
        </c:manualLayout>
      </c:layout>
      <c:overlay val="0"/>
      <c:spPr>
        <a:noFill/>
        <a:ln w="22320">
          <a:noFill/>
        </a:ln>
      </c:spPr>
    </c:title>
    <c:autoTitleDeleted val="0"/>
    <c:plotArea>
      <c:layout>
        <c:manualLayout>
          <c:layoutTarget val="inner"/>
          <c:xMode val="edge"/>
          <c:yMode val="edge"/>
          <c:x val="0.22653480109854165"/>
          <c:y val="0.20477203846279055"/>
          <c:w val="0.51592749296523299"/>
          <c:h val="0.63988916312787303"/>
        </c:manualLayout>
      </c:layout>
      <c:doughnutChart>
        <c:varyColors val="1"/>
        <c:ser>
          <c:idx val="0"/>
          <c:order val="0"/>
          <c:tx>
            <c:strRef>
              <c:f>Sheet1!$B$1</c:f>
              <c:strCache>
                <c:ptCount val="1"/>
                <c:pt idx="0">
                  <c:v>Category</c:v>
                </c:pt>
              </c:strCache>
            </c:strRef>
          </c:tx>
          <c:dPt>
            <c:idx val="0"/>
            <c:bubble3D val="0"/>
            <c:spPr>
              <a:solidFill>
                <a:srgbClr val="00008F"/>
              </a:solidFill>
              <a:ln w="11160">
                <a:solidFill>
                  <a:srgbClr val="FFFFFF"/>
                </a:solidFill>
                <a:prstDash val="solid"/>
              </a:ln>
            </c:spPr>
            <c:extLst>
              <c:ext xmlns:c16="http://schemas.microsoft.com/office/drawing/2014/chart" uri="{C3380CC4-5D6E-409C-BE32-E72D297353CC}">
                <c16:uniqueId val="{00000001-A930-5D49-9115-3A5B62E831C2}"/>
              </c:ext>
            </c:extLst>
          </c:dPt>
          <c:dPt>
            <c:idx val="1"/>
            <c:bubble3D val="0"/>
            <c:spPr>
              <a:solidFill>
                <a:srgbClr val="41B6E6"/>
              </a:solidFill>
              <a:ln w="11160">
                <a:solidFill>
                  <a:srgbClr val="FFFFFF"/>
                </a:solidFill>
                <a:prstDash val="solid"/>
              </a:ln>
            </c:spPr>
            <c:extLst>
              <c:ext xmlns:c16="http://schemas.microsoft.com/office/drawing/2014/chart" uri="{C3380CC4-5D6E-409C-BE32-E72D297353CC}">
                <c16:uniqueId val="{00000003-A930-5D49-9115-3A5B62E831C2}"/>
              </c:ext>
            </c:extLst>
          </c:dPt>
          <c:dPt>
            <c:idx val="2"/>
            <c:bubble3D val="0"/>
            <c:spPr>
              <a:solidFill>
                <a:schemeClr val="bg2">
                  <a:lumMod val="75000"/>
                </a:schemeClr>
              </a:solidFill>
              <a:ln w="11160">
                <a:solidFill>
                  <a:srgbClr val="FFFFFF"/>
                </a:solidFill>
                <a:prstDash val="solid"/>
              </a:ln>
            </c:spPr>
            <c:extLst>
              <c:ext xmlns:c16="http://schemas.microsoft.com/office/drawing/2014/chart" uri="{C3380CC4-5D6E-409C-BE32-E72D297353CC}">
                <c16:uniqueId val="{00000005-A930-5D49-9115-3A5B62E831C2}"/>
              </c:ext>
            </c:extLst>
          </c:dPt>
          <c:cat>
            <c:strRef>
              <c:f>Sheet1!$A$2:$A$4</c:f>
              <c:strCache>
                <c:ptCount val="3"/>
                <c:pt idx="0">
                  <c:v>Series 1</c:v>
                </c:pt>
                <c:pt idx="1">
                  <c:v>Series 2</c:v>
                </c:pt>
                <c:pt idx="2">
                  <c:v>Series 3</c:v>
                </c:pt>
              </c:strCache>
            </c:strRef>
          </c:cat>
          <c:val>
            <c:numRef>
              <c:f>Sheet1!$B$2:$B$4</c:f>
              <c:numCache>
                <c:formatCode>General</c:formatCode>
                <c:ptCount val="3"/>
                <c:pt idx="0">
                  <c:v>3</c:v>
                </c:pt>
                <c:pt idx="1">
                  <c:v>3.2</c:v>
                </c:pt>
                <c:pt idx="2">
                  <c:v>6.4</c:v>
                </c:pt>
              </c:numCache>
            </c:numRef>
          </c:val>
          <c:extLst>
            <c:ext xmlns:c16="http://schemas.microsoft.com/office/drawing/2014/chart" uri="{C3380CC4-5D6E-409C-BE32-E72D297353CC}">
              <c16:uniqueId val="{00000006-A930-5D49-9115-3A5B62E831C2}"/>
            </c:ext>
          </c:extLst>
        </c:ser>
        <c:dLbls>
          <c:showLegendKey val="0"/>
          <c:showVal val="0"/>
          <c:showCatName val="0"/>
          <c:showSerName val="0"/>
          <c:showPercent val="0"/>
          <c:showBubbleSize val="0"/>
          <c:showLeaderLines val="1"/>
        </c:dLbls>
        <c:firstSliceAng val="0"/>
        <c:holeSize val="50"/>
      </c:doughnutChart>
      <c:spPr>
        <a:noFill/>
        <a:ln w="22320">
          <a:noFill/>
        </a:ln>
      </c:spPr>
    </c:plotArea>
    <c:legend>
      <c:legendPos val="b"/>
      <c:legendEntry>
        <c:idx val="0"/>
        <c:txPr>
          <a:bodyPr rot="0" vert="horz"/>
          <a:lstStyle/>
          <a:p>
            <a:pPr>
              <a:defRPr sz="2800">
                <a:latin typeface="+mn-lt"/>
              </a:defRPr>
            </a:pPr>
            <a:endParaRPr lang="en-US"/>
          </a:p>
        </c:txPr>
      </c:legendEntry>
      <c:layout>
        <c:manualLayout>
          <c:xMode val="edge"/>
          <c:yMode val="edge"/>
          <c:x val="0"/>
          <c:y val="0.83300551947302826"/>
          <c:w val="0.99335306245102584"/>
          <c:h val="0.11598536452599401"/>
        </c:manualLayout>
      </c:layout>
      <c:overlay val="0"/>
      <c:spPr>
        <a:noFill/>
        <a:ln w="22320">
          <a:noFill/>
        </a:ln>
      </c:spPr>
      <c:txPr>
        <a:bodyPr rot="0" vert="horz"/>
        <a:lstStyle/>
        <a:p>
          <a:pPr>
            <a:defRPr sz="2800">
              <a:latin typeface="+mn-lt"/>
            </a:defRPr>
          </a:pPr>
          <a:endParaRPr lang="en-US"/>
        </a:p>
      </c:txPr>
    </c:legend>
    <c:plotVisOnly val="1"/>
    <c:dispBlanksAs val="gap"/>
    <c:showDLblsOverMax val="0"/>
  </c:chart>
  <c:spPr>
    <a:noFill/>
    <a:ln>
      <a:noFill/>
    </a:ln>
  </c:spPr>
  <c:txPr>
    <a:bodyPr/>
    <a:lstStyle/>
    <a:p>
      <a:pPr>
        <a:defRPr sz="2400" b="1" i="0">
          <a:latin typeface="Raleway SemiBold" panose="020B0003030101060003" pitchFamily="34" charset="0"/>
        </a:defRPr>
      </a:pPr>
      <a:endParaRPr lang="en-US"/>
    </a:p>
  </c:tx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vert="horz"/>
          <a:lstStyle/>
          <a:p>
            <a:pPr>
              <a:defRPr/>
            </a:pPr>
            <a:r>
              <a:rPr lang="en-US"/>
              <a:t>Chart D - Title</a:t>
            </a:r>
          </a:p>
        </c:rich>
      </c:tx>
      <c:layout>
        <c:manualLayout>
          <c:xMode val="edge"/>
          <c:yMode val="edge"/>
          <c:x val="0.34104599580185901"/>
          <c:y val="4.9406263715584743E-2"/>
        </c:manualLayout>
      </c:layout>
      <c:overlay val="0"/>
      <c:spPr>
        <a:noFill/>
        <a:ln w="37084">
          <a:noFill/>
        </a:ln>
      </c:spPr>
    </c:title>
    <c:autoTitleDeleted val="0"/>
    <c:plotArea>
      <c:layout>
        <c:manualLayout>
          <c:layoutTarget val="inner"/>
          <c:xMode val="edge"/>
          <c:yMode val="edge"/>
          <c:x val="7.1945587198555094E-2"/>
          <c:y val="0.18243447742298799"/>
          <c:w val="0.89237340955380096"/>
          <c:h val="0.61769158787392597"/>
        </c:manualLayout>
      </c:layout>
      <c:barChart>
        <c:barDir val="col"/>
        <c:grouping val="clustered"/>
        <c:varyColors val="0"/>
        <c:ser>
          <c:idx val="0"/>
          <c:order val="0"/>
          <c:tx>
            <c:strRef>
              <c:f>Sheet1!$B$1</c:f>
              <c:strCache>
                <c:ptCount val="1"/>
                <c:pt idx="0">
                  <c:v>Series 1</c:v>
                </c:pt>
              </c:strCache>
            </c:strRef>
          </c:tx>
          <c:spPr>
            <a:solidFill>
              <a:srgbClr val="00008F"/>
            </a:solidFill>
            <a:ln w="37084">
              <a:noFill/>
            </a:ln>
          </c:spPr>
          <c:invertIfNegative val="0"/>
          <c:cat>
            <c:strRef>
              <c:f>Sheet1!$A$2:$A$5</c:f>
              <c:strCache>
                <c:ptCount val="4"/>
                <c:pt idx="0">
                  <c:v>category </c:v>
                </c:pt>
                <c:pt idx="1">
                  <c:v>category </c:v>
                </c:pt>
                <c:pt idx="2">
                  <c:v>category </c:v>
                </c:pt>
                <c:pt idx="3">
                  <c:v>category </c:v>
                </c:pt>
              </c:strCache>
            </c:strRef>
          </c:cat>
          <c:val>
            <c:numRef>
              <c:f>Sheet1!$B$2:$B$5</c:f>
              <c:numCache>
                <c:formatCode>General</c:formatCode>
                <c:ptCount val="4"/>
                <c:pt idx="0">
                  <c:v>4.3</c:v>
                </c:pt>
                <c:pt idx="1">
                  <c:v>2.5</c:v>
                </c:pt>
                <c:pt idx="2">
                  <c:v>3.5</c:v>
                </c:pt>
                <c:pt idx="3">
                  <c:v>4.5</c:v>
                </c:pt>
              </c:numCache>
            </c:numRef>
          </c:val>
          <c:extLst>
            <c:ext xmlns:c16="http://schemas.microsoft.com/office/drawing/2014/chart" uri="{C3380CC4-5D6E-409C-BE32-E72D297353CC}">
              <c16:uniqueId val="{00000000-6F1D-3D4B-A888-E030DC53A163}"/>
            </c:ext>
          </c:extLst>
        </c:ser>
        <c:ser>
          <c:idx val="1"/>
          <c:order val="1"/>
          <c:tx>
            <c:strRef>
              <c:f>Sheet1!$C$1</c:f>
              <c:strCache>
                <c:ptCount val="1"/>
                <c:pt idx="0">
                  <c:v>Series 2</c:v>
                </c:pt>
              </c:strCache>
            </c:strRef>
          </c:tx>
          <c:spPr>
            <a:solidFill>
              <a:srgbClr val="41B6E6"/>
            </a:solidFill>
            <a:ln w="37084">
              <a:noFill/>
            </a:ln>
          </c:spPr>
          <c:invertIfNegative val="0"/>
          <c:cat>
            <c:strRef>
              <c:f>Sheet1!$A$2:$A$5</c:f>
              <c:strCache>
                <c:ptCount val="4"/>
                <c:pt idx="0">
                  <c:v>category </c:v>
                </c:pt>
                <c:pt idx="1">
                  <c:v>category </c:v>
                </c:pt>
                <c:pt idx="2">
                  <c:v>category </c:v>
                </c:pt>
                <c:pt idx="3">
                  <c:v>category </c:v>
                </c:pt>
              </c:strCache>
            </c:strRef>
          </c:cat>
          <c:val>
            <c:numRef>
              <c:f>Sheet1!$C$2:$C$5</c:f>
              <c:numCache>
                <c:formatCode>General</c:formatCode>
                <c:ptCount val="4"/>
                <c:pt idx="0">
                  <c:v>2.4</c:v>
                </c:pt>
                <c:pt idx="1">
                  <c:v>4.4000000000000004</c:v>
                </c:pt>
                <c:pt idx="2">
                  <c:v>1.8</c:v>
                </c:pt>
                <c:pt idx="3">
                  <c:v>2.8</c:v>
                </c:pt>
              </c:numCache>
            </c:numRef>
          </c:val>
          <c:extLst>
            <c:ext xmlns:c16="http://schemas.microsoft.com/office/drawing/2014/chart" uri="{C3380CC4-5D6E-409C-BE32-E72D297353CC}">
              <c16:uniqueId val="{00000001-6F1D-3D4B-A888-E030DC53A163}"/>
            </c:ext>
          </c:extLst>
        </c:ser>
        <c:ser>
          <c:idx val="2"/>
          <c:order val="2"/>
          <c:tx>
            <c:strRef>
              <c:f>Sheet1!$D$1</c:f>
              <c:strCache>
                <c:ptCount val="1"/>
                <c:pt idx="0">
                  <c:v>Series 3</c:v>
                </c:pt>
              </c:strCache>
            </c:strRef>
          </c:tx>
          <c:spPr>
            <a:solidFill>
              <a:schemeClr val="bg2">
                <a:lumMod val="75000"/>
              </a:schemeClr>
            </a:solidFill>
            <a:ln w="37084">
              <a:noFill/>
            </a:ln>
          </c:spPr>
          <c:invertIfNegative val="0"/>
          <c:cat>
            <c:strRef>
              <c:f>Sheet1!$A$2:$A$5</c:f>
              <c:strCache>
                <c:ptCount val="4"/>
                <c:pt idx="0">
                  <c:v>category </c:v>
                </c:pt>
                <c:pt idx="1">
                  <c:v>category </c:v>
                </c:pt>
                <c:pt idx="2">
                  <c:v>category </c:v>
                </c:pt>
                <c:pt idx="3">
                  <c:v>category </c:v>
                </c:pt>
              </c:strCache>
            </c:strRef>
          </c:cat>
          <c:val>
            <c:numRef>
              <c:f>Sheet1!$D$2:$D$5</c:f>
              <c:numCache>
                <c:formatCode>General</c:formatCode>
                <c:ptCount val="4"/>
                <c:pt idx="0">
                  <c:v>2</c:v>
                </c:pt>
                <c:pt idx="1">
                  <c:v>2</c:v>
                </c:pt>
                <c:pt idx="2">
                  <c:v>3</c:v>
                </c:pt>
                <c:pt idx="3">
                  <c:v>5</c:v>
                </c:pt>
              </c:numCache>
            </c:numRef>
          </c:val>
          <c:extLst>
            <c:ext xmlns:c16="http://schemas.microsoft.com/office/drawing/2014/chart" uri="{C3380CC4-5D6E-409C-BE32-E72D297353CC}">
              <c16:uniqueId val="{00000002-6F1D-3D4B-A888-E030DC53A163}"/>
            </c:ext>
          </c:extLst>
        </c:ser>
        <c:dLbls>
          <c:showLegendKey val="0"/>
          <c:showVal val="0"/>
          <c:showCatName val="0"/>
          <c:showSerName val="0"/>
          <c:showPercent val="0"/>
          <c:showBubbleSize val="0"/>
        </c:dLbls>
        <c:gapWidth val="219"/>
        <c:overlap val="-27"/>
        <c:axId val="-2110909504"/>
        <c:axId val="-2092766432"/>
      </c:barChart>
      <c:catAx>
        <c:axId val="-2110909504"/>
        <c:scaling>
          <c:orientation val="minMax"/>
        </c:scaling>
        <c:delete val="0"/>
        <c:axPos val="b"/>
        <c:numFmt formatCode="General" sourceLinked="1"/>
        <c:majorTickMark val="none"/>
        <c:minorTickMark val="none"/>
        <c:tickLblPos val="nextTo"/>
        <c:spPr>
          <a:noFill/>
          <a:ln w="50800" cap="flat" cmpd="sng" algn="ctr">
            <a:solidFill>
              <a:schemeClr val="bg2">
                <a:lumMod val="50000"/>
              </a:schemeClr>
            </a:solidFill>
            <a:round/>
          </a:ln>
          <a:effectLst/>
        </c:spPr>
        <c:txPr>
          <a:bodyPr rot="-60000000" vert="horz"/>
          <a:lstStyle/>
          <a:p>
            <a:pPr>
              <a:defRPr/>
            </a:pPr>
            <a:endParaRPr lang="en-US"/>
          </a:p>
        </c:txPr>
        <c:crossAx val="-2092766432"/>
        <c:crosses val="autoZero"/>
        <c:auto val="1"/>
        <c:lblAlgn val="ctr"/>
        <c:lblOffset val="100"/>
        <c:noMultiLvlLbl val="0"/>
      </c:catAx>
      <c:valAx>
        <c:axId val="-2092766432"/>
        <c:scaling>
          <c:orientation val="minMax"/>
        </c:scaling>
        <c:delete val="0"/>
        <c:axPos val="l"/>
        <c:majorGridlines>
          <c:spPr>
            <a:ln w="9525" cap="flat" cmpd="sng" algn="ctr">
              <a:solidFill>
                <a:schemeClr val="tx1">
                  <a:lumMod val="60000"/>
                  <a:lumOff val="40000"/>
                </a:schemeClr>
              </a:solidFill>
              <a:prstDash val="dash"/>
              <a:round/>
            </a:ln>
            <a:effectLst/>
          </c:spPr>
        </c:majorGridlines>
        <c:numFmt formatCode="General" sourceLinked="1"/>
        <c:majorTickMark val="none"/>
        <c:minorTickMark val="none"/>
        <c:tickLblPos val="nextTo"/>
        <c:spPr>
          <a:ln w="9271">
            <a:noFill/>
          </a:ln>
        </c:spPr>
        <c:txPr>
          <a:bodyPr rot="-60000000" vert="horz"/>
          <a:lstStyle/>
          <a:p>
            <a:pPr>
              <a:defRPr/>
            </a:pPr>
            <a:endParaRPr lang="en-US"/>
          </a:p>
        </c:txPr>
        <c:crossAx val="-2110909504"/>
        <c:crosses val="autoZero"/>
        <c:crossBetween val="between"/>
      </c:valAx>
      <c:spPr>
        <a:noFill/>
        <a:ln w="37084">
          <a:noFill/>
        </a:ln>
      </c:spPr>
    </c:plotArea>
    <c:legend>
      <c:legendPos val="b"/>
      <c:legendEntry>
        <c:idx val="0"/>
        <c:txPr>
          <a:bodyPr rot="0" vert="horz"/>
          <a:lstStyle/>
          <a:p>
            <a:pPr>
              <a:defRPr/>
            </a:pPr>
            <a:endParaRPr lang="en-US"/>
          </a:p>
        </c:txPr>
      </c:legendEntry>
      <c:layout>
        <c:manualLayout>
          <c:xMode val="edge"/>
          <c:yMode val="edge"/>
          <c:x val="0.24603309371156001"/>
          <c:y val="0.93121241547064004"/>
          <c:w val="0.49653017319412801"/>
          <c:h val="6.0968015008725798E-2"/>
        </c:manualLayout>
      </c:layout>
      <c:overlay val="0"/>
      <c:spPr>
        <a:noFill/>
        <a:ln w="37084">
          <a:noFill/>
        </a:ln>
      </c:spPr>
      <c:txPr>
        <a:bodyPr rot="0" vert="horz"/>
        <a:lstStyle/>
        <a:p>
          <a:pPr>
            <a:defRPr/>
          </a:pPr>
          <a:endParaRPr lang="en-US"/>
        </a:p>
      </c:txPr>
    </c:legend>
    <c:plotVisOnly val="1"/>
    <c:dispBlanksAs val="gap"/>
    <c:showDLblsOverMax val="0"/>
  </c:chart>
  <c:spPr>
    <a:solidFill>
      <a:schemeClr val="bg1">
        <a:alpha val="62000"/>
      </a:schemeClr>
    </a:solidFill>
    <a:ln>
      <a:noFill/>
    </a:ln>
    <a:effectLst/>
  </c:spPr>
  <c:txPr>
    <a:bodyPr/>
    <a:lstStyle/>
    <a:p>
      <a:pPr>
        <a:defRPr sz="2800" b="1" i="0">
          <a:latin typeface="Raleway SemiBold" panose="020B0003030101060003" pitchFamily="34" charset="0"/>
        </a:defRPr>
      </a:pPr>
      <a:endParaRPr lang="en-US"/>
    </a:p>
  </c:txPr>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vert="horz"/>
          <a:lstStyle/>
          <a:p>
            <a:pPr>
              <a:defRPr/>
            </a:pPr>
            <a:r>
              <a:rPr lang="en-US" dirty="0"/>
              <a:t>Chart C - Title</a:t>
            </a:r>
          </a:p>
        </c:rich>
      </c:tx>
      <c:layout>
        <c:manualLayout>
          <c:xMode val="edge"/>
          <c:yMode val="edge"/>
          <c:x val="0.25094037179452655"/>
          <c:y val="5.3666161058093027E-2"/>
        </c:manualLayout>
      </c:layout>
      <c:overlay val="0"/>
      <c:spPr>
        <a:noFill/>
        <a:ln w="22320">
          <a:noFill/>
        </a:ln>
      </c:spPr>
    </c:title>
    <c:autoTitleDeleted val="0"/>
    <c:plotArea>
      <c:layout>
        <c:manualLayout>
          <c:layoutTarget val="inner"/>
          <c:xMode val="edge"/>
          <c:yMode val="edge"/>
          <c:x val="0.22653480109854165"/>
          <c:y val="0.20477203846279055"/>
          <c:w val="0.51592749296523299"/>
          <c:h val="0.63988916312787303"/>
        </c:manualLayout>
      </c:layout>
      <c:doughnutChart>
        <c:varyColors val="1"/>
        <c:ser>
          <c:idx val="0"/>
          <c:order val="0"/>
          <c:tx>
            <c:strRef>
              <c:f>Sheet1!$B$1</c:f>
              <c:strCache>
                <c:ptCount val="1"/>
                <c:pt idx="0">
                  <c:v>Category</c:v>
                </c:pt>
              </c:strCache>
            </c:strRef>
          </c:tx>
          <c:dPt>
            <c:idx val="0"/>
            <c:bubble3D val="0"/>
            <c:spPr>
              <a:solidFill>
                <a:srgbClr val="00008F"/>
              </a:solidFill>
              <a:ln w="11160">
                <a:solidFill>
                  <a:srgbClr val="FFFFFF"/>
                </a:solidFill>
                <a:prstDash val="solid"/>
              </a:ln>
            </c:spPr>
            <c:extLst>
              <c:ext xmlns:c16="http://schemas.microsoft.com/office/drawing/2014/chart" uri="{C3380CC4-5D6E-409C-BE32-E72D297353CC}">
                <c16:uniqueId val="{00000001-3904-F445-9390-CD109CFC5490}"/>
              </c:ext>
            </c:extLst>
          </c:dPt>
          <c:dPt>
            <c:idx val="1"/>
            <c:bubble3D val="0"/>
            <c:spPr>
              <a:solidFill>
                <a:srgbClr val="41B6E6"/>
              </a:solidFill>
              <a:ln w="11160">
                <a:solidFill>
                  <a:srgbClr val="FFFFFF"/>
                </a:solidFill>
                <a:prstDash val="solid"/>
              </a:ln>
            </c:spPr>
            <c:extLst>
              <c:ext xmlns:c16="http://schemas.microsoft.com/office/drawing/2014/chart" uri="{C3380CC4-5D6E-409C-BE32-E72D297353CC}">
                <c16:uniqueId val="{00000003-3904-F445-9390-CD109CFC5490}"/>
              </c:ext>
            </c:extLst>
          </c:dPt>
          <c:dPt>
            <c:idx val="2"/>
            <c:bubble3D val="0"/>
            <c:spPr>
              <a:solidFill>
                <a:schemeClr val="bg2">
                  <a:lumMod val="75000"/>
                </a:schemeClr>
              </a:solidFill>
              <a:ln w="11160">
                <a:solidFill>
                  <a:srgbClr val="FFFFFF"/>
                </a:solidFill>
                <a:prstDash val="solid"/>
              </a:ln>
            </c:spPr>
            <c:extLst>
              <c:ext xmlns:c16="http://schemas.microsoft.com/office/drawing/2014/chart" uri="{C3380CC4-5D6E-409C-BE32-E72D297353CC}">
                <c16:uniqueId val="{00000005-3904-F445-9390-CD109CFC5490}"/>
              </c:ext>
            </c:extLst>
          </c:dPt>
          <c:cat>
            <c:strRef>
              <c:f>Sheet1!$A$2:$A$4</c:f>
              <c:strCache>
                <c:ptCount val="3"/>
                <c:pt idx="0">
                  <c:v>Series 1</c:v>
                </c:pt>
                <c:pt idx="1">
                  <c:v>Series 2</c:v>
                </c:pt>
                <c:pt idx="2">
                  <c:v>Series 3</c:v>
                </c:pt>
              </c:strCache>
            </c:strRef>
          </c:cat>
          <c:val>
            <c:numRef>
              <c:f>Sheet1!$B$2:$B$4</c:f>
              <c:numCache>
                <c:formatCode>General</c:formatCode>
                <c:ptCount val="3"/>
                <c:pt idx="0">
                  <c:v>3</c:v>
                </c:pt>
                <c:pt idx="1">
                  <c:v>3.2</c:v>
                </c:pt>
                <c:pt idx="2">
                  <c:v>6.4</c:v>
                </c:pt>
              </c:numCache>
            </c:numRef>
          </c:val>
          <c:extLst>
            <c:ext xmlns:c16="http://schemas.microsoft.com/office/drawing/2014/chart" uri="{C3380CC4-5D6E-409C-BE32-E72D297353CC}">
              <c16:uniqueId val="{00000006-3904-F445-9390-CD109CFC5490}"/>
            </c:ext>
          </c:extLst>
        </c:ser>
        <c:dLbls>
          <c:showLegendKey val="0"/>
          <c:showVal val="0"/>
          <c:showCatName val="0"/>
          <c:showSerName val="0"/>
          <c:showPercent val="0"/>
          <c:showBubbleSize val="0"/>
          <c:showLeaderLines val="1"/>
        </c:dLbls>
        <c:firstSliceAng val="0"/>
        <c:holeSize val="50"/>
      </c:doughnutChart>
      <c:spPr>
        <a:noFill/>
        <a:ln w="22320">
          <a:noFill/>
        </a:ln>
      </c:spPr>
    </c:plotArea>
    <c:legend>
      <c:legendPos val="b"/>
      <c:legendEntry>
        <c:idx val="0"/>
        <c:txPr>
          <a:bodyPr rot="0" vert="horz"/>
          <a:lstStyle/>
          <a:p>
            <a:pPr>
              <a:defRPr sz="2800">
                <a:latin typeface="+mn-lt"/>
              </a:defRPr>
            </a:pPr>
            <a:endParaRPr lang="en-US"/>
          </a:p>
        </c:txPr>
      </c:legendEntry>
      <c:layout>
        <c:manualLayout>
          <c:xMode val="edge"/>
          <c:yMode val="edge"/>
          <c:x val="0"/>
          <c:y val="0.83300551947302826"/>
          <c:w val="0.91587450861344721"/>
          <c:h val="0.16699456389067088"/>
        </c:manualLayout>
      </c:layout>
      <c:overlay val="0"/>
      <c:spPr>
        <a:noFill/>
        <a:ln w="22320">
          <a:noFill/>
        </a:ln>
      </c:spPr>
      <c:txPr>
        <a:bodyPr rot="0" vert="horz"/>
        <a:lstStyle/>
        <a:p>
          <a:pPr>
            <a:defRPr sz="2800">
              <a:latin typeface="+mn-lt"/>
            </a:defRPr>
          </a:pPr>
          <a:endParaRPr lang="en-US"/>
        </a:p>
      </c:txPr>
    </c:legend>
    <c:plotVisOnly val="1"/>
    <c:dispBlanksAs val="gap"/>
    <c:showDLblsOverMax val="0"/>
  </c:chart>
  <c:spPr>
    <a:noFill/>
    <a:ln>
      <a:noFill/>
    </a:ln>
  </c:spPr>
  <c:txPr>
    <a:bodyPr/>
    <a:lstStyle/>
    <a:p>
      <a:pPr>
        <a:defRPr sz="2400" b="1" i="0">
          <a:latin typeface="Raleway SemiBold" panose="020B0003030101060003" pitchFamily="34" charset="0"/>
        </a:defRPr>
      </a:pPr>
      <a:endParaRPr lang="en-US"/>
    </a:p>
  </c:txPr>
  <c:externalData r:id="rId1">
    <c:autoUpdate val="0"/>
  </c:externalData>
</c:chartSpace>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AC9615C9-C6F1-014D-A3A7-7A5DB4A377FE}" type="doc">
      <dgm:prSet loTypeId="urn:microsoft.com/office/officeart/2005/8/layout/pyramid1" loCatId="" qsTypeId="urn:microsoft.com/office/officeart/2005/8/quickstyle/simple1" qsCatId="simple" csTypeId="urn:microsoft.com/office/officeart/2005/8/colors/accent1_2" csCatId="accent1" phldr="1"/>
      <dgm:spPr/>
    </dgm:pt>
    <dgm:pt modelId="{F2A80D4E-DCDF-DD47-B0A0-103201ABFF8D}">
      <dgm:prSet phldrT="[Text]" custT="1"/>
      <dgm:spPr>
        <a:solidFill>
          <a:schemeClr val="accent3"/>
        </a:solidFill>
        <a:ln>
          <a:solidFill>
            <a:schemeClr val="lt1">
              <a:hueOff val="0"/>
              <a:satOff val="0"/>
              <a:lumOff val="0"/>
            </a:schemeClr>
          </a:solidFill>
        </a:ln>
      </dgm:spPr>
      <dgm:t>
        <a:bodyPr anchor="b"/>
        <a:lstStyle/>
        <a:p>
          <a:br>
            <a:rPr lang="en-US" sz="2800" b="1" dirty="0">
              <a:solidFill>
                <a:schemeClr val="bg1"/>
              </a:solidFill>
            </a:rPr>
          </a:br>
          <a:r>
            <a:rPr lang="en-US" sz="2800" b="1" dirty="0">
              <a:solidFill>
                <a:schemeClr val="bg1"/>
              </a:solidFill>
            </a:rPr>
            <a:t>Series 1</a:t>
          </a:r>
          <a:br>
            <a:rPr lang="en-US" sz="2800" b="1" dirty="0">
              <a:solidFill>
                <a:schemeClr val="bg1"/>
              </a:solidFill>
            </a:rPr>
          </a:br>
          <a:endParaRPr lang="en-US" sz="2800" b="1" dirty="0">
            <a:solidFill>
              <a:schemeClr val="bg1"/>
            </a:solidFill>
          </a:endParaRPr>
        </a:p>
      </dgm:t>
    </dgm:pt>
    <dgm:pt modelId="{AAE9F486-967B-F741-A320-903B7BAD1BB6}" type="parTrans" cxnId="{5F0B9C5A-22D4-104D-A6D7-3D8E89847F26}">
      <dgm:prSet/>
      <dgm:spPr/>
      <dgm:t>
        <a:bodyPr/>
        <a:lstStyle/>
        <a:p>
          <a:endParaRPr lang="en-US" sz="2800"/>
        </a:p>
      </dgm:t>
    </dgm:pt>
    <dgm:pt modelId="{F9FAAC82-4768-9541-B270-7F034CA5B77C}" type="sibTrans" cxnId="{5F0B9C5A-22D4-104D-A6D7-3D8E89847F26}">
      <dgm:prSet/>
      <dgm:spPr/>
      <dgm:t>
        <a:bodyPr/>
        <a:lstStyle/>
        <a:p>
          <a:endParaRPr lang="en-US" sz="2800"/>
        </a:p>
      </dgm:t>
    </dgm:pt>
    <dgm:pt modelId="{7AF5E0A5-A3D5-5044-9AE9-85D2AACDE2EC}">
      <dgm:prSet phldrT="[Text]" custT="1"/>
      <dgm:spPr>
        <a:solidFill>
          <a:srgbClr val="00B0F0"/>
        </a:solidFill>
        <a:ln w="63500">
          <a:solidFill>
            <a:schemeClr val="bg1"/>
          </a:solidFill>
        </a:ln>
      </dgm:spPr>
      <dgm:t>
        <a:bodyPr anchor="b"/>
        <a:lstStyle/>
        <a:p>
          <a:pPr>
            <a:lnSpc>
              <a:spcPct val="100000"/>
            </a:lnSpc>
          </a:pPr>
          <a:br>
            <a:rPr lang="en-US" sz="2800" b="1" dirty="0">
              <a:solidFill>
                <a:schemeClr val="bg1"/>
              </a:solidFill>
            </a:rPr>
          </a:br>
          <a:endParaRPr lang="en-US" sz="2800" b="1" dirty="0">
            <a:solidFill>
              <a:schemeClr val="bg1"/>
            </a:solidFill>
          </a:endParaRPr>
        </a:p>
        <a:p>
          <a:pPr>
            <a:lnSpc>
              <a:spcPct val="100000"/>
            </a:lnSpc>
          </a:pPr>
          <a:r>
            <a:rPr lang="en-US" sz="2800" b="1" dirty="0">
              <a:solidFill>
                <a:schemeClr val="bg1"/>
              </a:solidFill>
            </a:rPr>
            <a:t>Series 2</a:t>
          </a:r>
        </a:p>
        <a:p>
          <a:pPr>
            <a:lnSpc>
              <a:spcPct val="100000"/>
            </a:lnSpc>
          </a:pPr>
          <a:endParaRPr lang="en-US" sz="2800" dirty="0">
            <a:solidFill>
              <a:schemeClr val="bg1"/>
            </a:solidFill>
          </a:endParaRPr>
        </a:p>
      </dgm:t>
    </dgm:pt>
    <dgm:pt modelId="{AB25051B-11ED-0545-8F30-6F13878D99BD}" type="parTrans" cxnId="{34D98D55-F8AB-774C-B43B-231FBFEC5E76}">
      <dgm:prSet/>
      <dgm:spPr/>
      <dgm:t>
        <a:bodyPr/>
        <a:lstStyle/>
        <a:p>
          <a:endParaRPr lang="en-US" sz="2800"/>
        </a:p>
      </dgm:t>
    </dgm:pt>
    <dgm:pt modelId="{A0BD8C14-DE4E-A647-A64E-204A7E481B5F}" type="sibTrans" cxnId="{34D98D55-F8AB-774C-B43B-231FBFEC5E76}">
      <dgm:prSet/>
      <dgm:spPr/>
      <dgm:t>
        <a:bodyPr/>
        <a:lstStyle/>
        <a:p>
          <a:endParaRPr lang="en-US" sz="2800"/>
        </a:p>
      </dgm:t>
    </dgm:pt>
    <dgm:pt modelId="{B9FB34F6-F115-BA4C-A756-11366D60939C}">
      <dgm:prSet phldrT="[Text]" custT="1"/>
      <dgm:spPr>
        <a:solidFill>
          <a:srgbClr val="00008F"/>
        </a:solidFill>
        <a:ln w="63500">
          <a:solidFill>
            <a:schemeClr val="bg1"/>
          </a:solidFill>
        </a:ln>
      </dgm:spPr>
      <dgm:t>
        <a:bodyPr anchor="b"/>
        <a:lstStyle/>
        <a:p>
          <a:r>
            <a:rPr lang="en-US" sz="2800" b="1" dirty="0">
              <a:solidFill>
                <a:schemeClr val="bg1"/>
              </a:solidFill>
            </a:rPr>
            <a:t>Series 3</a:t>
          </a:r>
        </a:p>
        <a:p>
          <a:endParaRPr lang="en-US" sz="2800" dirty="0">
            <a:solidFill>
              <a:schemeClr val="bg1"/>
            </a:solidFill>
          </a:endParaRPr>
        </a:p>
      </dgm:t>
      <dgm:extLst>
        <a:ext uri="{E40237B7-FDA0-4F09-8148-C483321AD2D9}">
          <dgm14:cNvPr xmlns:dgm14="http://schemas.microsoft.com/office/drawing/2010/diagram" id="0" name="" descr="Chart E"/>
        </a:ext>
      </dgm:extLst>
    </dgm:pt>
    <dgm:pt modelId="{AEDBE2E2-9C0E-DD46-9BA3-5962025226F9}" type="parTrans" cxnId="{9315592A-3DBF-904F-9DA5-8A88DCCC5AFB}">
      <dgm:prSet/>
      <dgm:spPr/>
      <dgm:t>
        <a:bodyPr/>
        <a:lstStyle/>
        <a:p>
          <a:endParaRPr lang="en-US" sz="2800"/>
        </a:p>
      </dgm:t>
    </dgm:pt>
    <dgm:pt modelId="{2058F22C-38E1-1B48-B638-4BF7908D4337}" type="sibTrans" cxnId="{9315592A-3DBF-904F-9DA5-8A88DCCC5AFB}">
      <dgm:prSet/>
      <dgm:spPr/>
      <dgm:t>
        <a:bodyPr/>
        <a:lstStyle/>
        <a:p>
          <a:endParaRPr lang="en-US" sz="2800"/>
        </a:p>
      </dgm:t>
    </dgm:pt>
    <dgm:pt modelId="{CC3A4FC8-1BA9-9048-BB1E-D88C367138D1}" type="pres">
      <dgm:prSet presAssocID="{AC9615C9-C6F1-014D-A3A7-7A5DB4A377FE}" presName="Name0" presStyleCnt="0">
        <dgm:presLayoutVars>
          <dgm:dir/>
          <dgm:animLvl val="lvl"/>
          <dgm:resizeHandles val="exact"/>
        </dgm:presLayoutVars>
      </dgm:prSet>
      <dgm:spPr/>
    </dgm:pt>
    <dgm:pt modelId="{C127AABA-8910-AC41-9833-0CFA9A9DF82B}" type="pres">
      <dgm:prSet presAssocID="{F2A80D4E-DCDF-DD47-B0A0-103201ABFF8D}" presName="Name8" presStyleCnt="0"/>
      <dgm:spPr/>
    </dgm:pt>
    <dgm:pt modelId="{3B50DBC0-D324-CC48-814E-1224FFB23FF8}" type="pres">
      <dgm:prSet presAssocID="{F2A80D4E-DCDF-DD47-B0A0-103201ABFF8D}" presName="level" presStyleLbl="node1" presStyleIdx="0" presStyleCnt="3">
        <dgm:presLayoutVars>
          <dgm:chMax val="1"/>
          <dgm:bulletEnabled val="1"/>
        </dgm:presLayoutVars>
      </dgm:prSet>
      <dgm:spPr/>
    </dgm:pt>
    <dgm:pt modelId="{3FE82FCB-BBCE-5F47-A785-76048297C6FA}" type="pres">
      <dgm:prSet presAssocID="{F2A80D4E-DCDF-DD47-B0A0-103201ABFF8D}" presName="levelTx" presStyleLbl="revTx" presStyleIdx="0" presStyleCnt="0">
        <dgm:presLayoutVars>
          <dgm:chMax val="1"/>
          <dgm:bulletEnabled val="1"/>
        </dgm:presLayoutVars>
      </dgm:prSet>
      <dgm:spPr/>
    </dgm:pt>
    <dgm:pt modelId="{4930E1E6-F99E-4A40-AC26-A9A216241580}" type="pres">
      <dgm:prSet presAssocID="{7AF5E0A5-A3D5-5044-9AE9-85D2AACDE2EC}" presName="Name8" presStyleCnt="0"/>
      <dgm:spPr/>
    </dgm:pt>
    <dgm:pt modelId="{49FAE39A-B2CF-D944-B834-B2EF233A6F89}" type="pres">
      <dgm:prSet presAssocID="{7AF5E0A5-A3D5-5044-9AE9-85D2AACDE2EC}" presName="level" presStyleLbl="node1" presStyleIdx="1" presStyleCnt="3" custScaleY="63853" custLinFactNeighborY="0">
        <dgm:presLayoutVars>
          <dgm:chMax val="1"/>
          <dgm:bulletEnabled val="1"/>
        </dgm:presLayoutVars>
      </dgm:prSet>
      <dgm:spPr/>
    </dgm:pt>
    <dgm:pt modelId="{F72C514A-07FD-0547-BA87-CE0EC865697F}" type="pres">
      <dgm:prSet presAssocID="{7AF5E0A5-A3D5-5044-9AE9-85D2AACDE2EC}" presName="levelTx" presStyleLbl="revTx" presStyleIdx="0" presStyleCnt="0">
        <dgm:presLayoutVars>
          <dgm:chMax val="1"/>
          <dgm:bulletEnabled val="1"/>
        </dgm:presLayoutVars>
      </dgm:prSet>
      <dgm:spPr/>
    </dgm:pt>
    <dgm:pt modelId="{8E501972-DD45-2241-8C2D-ABBD79CD69F3}" type="pres">
      <dgm:prSet presAssocID="{B9FB34F6-F115-BA4C-A756-11366D60939C}" presName="Name8" presStyleCnt="0"/>
      <dgm:spPr/>
    </dgm:pt>
    <dgm:pt modelId="{A8C62C20-56D4-5948-84F0-B67C9C2CF512}" type="pres">
      <dgm:prSet presAssocID="{B9FB34F6-F115-BA4C-A756-11366D60939C}" presName="level" presStyleLbl="node1" presStyleIdx="2" presStyleCnt="3" custScaleY="100000" custLinFactNeighborX="-12355" custLinFactNeighborY="-1874">
        <dgm:presLayoutVars>
          <dgm:chMax val="1"/>
          <dgm:bulletEnabled val="1"/>
        </dgm:presLayoutVars>
      </dgm:prSet>
      <dgm:spPr/>
    </dgm:pt>
    <dgm:pt modelId="{011EBD37-4648-414E-9EBF-6A4C6B6DAA1E}" type="pres">
      <dgm:prSet presAssocID="{B9FB34F6-F115-BA4C-A756-11366D60939C}" presName="levelTx" presStyleLbl="revTx" presStyleIdx="0" presStyleCnt="0">
        <dgm:presLayoutVars>
          <dgm:chMax val="1"/>
          <dgm:bulletEnabled val="1"/>
        </dgm:presLayoutVars>
      </dgm:prSet>
      <dgm:spPr/>
    </dgm:pt>
  </dgm:ptLst>
  <dgm:cxnLst>
    <dgm:cxn modelId="{4555C307-2D4A-4F4C-83C3-7CA9AA55C00F}" type="presOf" srcId="{7AF5E0A5-A3D5-5044-9AE9-85D2AACDE2EC}" destId="{49FAE39A-B2CF-D944-B834-B2EF233A6F89}" srcOrd="0" destOrd="0" presId="urn:microsoft.com/office/officeart/2005/8/layout/pyramid1"/>
    <dgm:cxn modelId="{853C4811-7E28-F24B-AB47-9D36430FBA4F}" type="presOf" srcId="{7AF5E0A5-A3D5-5044-9AE9-85D2AACDE2EC}" destId="{F72C514A-07FD-0547-BA87-CE0EC865697F}" srcOrd="1" destOrd="0" presId="urn:microsoft.com/office/officeart/2005/8/layout/pyramid1"/>
    <dgm:cxn modelId="{9315592A-3DBF-904F-9DA5-8A88DCCC5AFB}" srcId="{AC9615C9-C6F1-014D-A3A7-7A5DB4A377FE}" destId="{B9FB34F6-F115-BA4C-A756-11366D60939C}" srcOrd="2" destOrd="0" parTransId="{AEDBE2E2-9C0E-DD46-9BA3-5962025226F9}" sibTransId="{2058F22C-38E1-1B48-B638-4BF7908D4337}"/>
    <dgm:cxn modelId="{DDE9F53E-1E0F-464C-B536-C265B1792B69}" type="presOf" srcId="{F2A80D4E-DCDF-DD47-B0A0-103201ABFF8D}" destId="{3FE82FCB-BBCE-5F47-A785-76048297C6FA}" srcOrd="1" destOrd="0" presId="urn:microsoft.com/office/officeart/2005/8/layout/pyramid1"/>
    <dgm:cxn modelId="{00C23643-6080-B048-BD88-6572A476E643}" type="presOf" srcId="{B9FB34F6-F115-BA4C-A756-11366D60939C}" destId="{011EBD37-4648-414E-9EBF-6A4C6B6DAA1E}" srcOrd="1" destOrd="0" presId="urn:microsoft.com/office/officeart/2005/8/layout/pyramid1"/>
    <dgm:cxn modelId="{816A494A-9BBE-F64D-9734-C37C40D4CBF6}" type="presOf" srcId="{F2A80D4E-DCDF-DD47-B0A0-103201ABFF8D}" destId="{3B50DBC0-D324-CC48-814E-1224FFB23FF8}" srcOrd="0" destOrd="0" presId="urn:microsoft.com/office/officeart/2005/8/layout/pyramid1"/>
    <dgm:cxn modelId="{34D98D55-F8AB-774C-B43B-231FBFEC5E76}" srcId="{AC9615C9-C6F1-014D-A3A7-7A5DB4A377FE}" destId="{7AF5E0A5-A3D5-5044-9AE9-85D2AACDE2EC}" srcOrd="1" destOrd="0" parTransId="{AB25051B-11ED-0545-8F30-6F13878D99BD}" sibTransId="{A0BD8C14-DE4E-A647-A64E-204A7E481B5F}"/>
    <dgm:cxn modelId="{5F0B9C5A-22D4-104D-A6D7-3D8E89847F26}" srcId="{AC9615C9-C6F1-014D-A3A7-7A5DB4A377FE}" destId="{F2A80D4E-DCDF-DD47-B0A0-103201ABFF8D}" srcOrd="0" destOrd="0" parTransId="{AAE9F486-967B-F741-A320-903B7BAD1BB6}" sibTransId="{F9FAAC82-4768-9541-B270-7F034CA5B77C}"/>
    <dgm:cxn modelId="{458EF269-EDD6-5343-B53A-617D7FAEFDE0}" type="presOf" srcId="{B9FB34F6-F115-BA4C-A756-11366D60939C}" destId="{A8C62C20-56D4-5948-84F0-B67C9C2CF512}" srcOrd="0" destOrd="0" presId="urn:microsoft.com/office/officeart/2005/8/layout/pyramid1"/>
    <dgm:cxn modelId="{44F698F9-E503-604B-A196-DF88D5E2BF28}" type="presOf" srcId="{AC9615C9-C6F1-014D-A3A7-7A5DB4A377FE}" destId="{CC3A4FC8-1BA9-9048-BB1E-D88C367138D1}" srcOrd="0" destOrd="0" presId="urn:microsoft.com/office/officeart/2005/8/layout/pyramid1"/>
    <dgm:cxn modelId="{EB8463B3-B386-BC48-A54B-B903B15DB018}" type="presParOf" srcId="{CC3A4FC8-1BA9-9048-BB1E-D88C367138D1}" destId="{C127AABA-8910-AC41-9833-0CFA9A9DF82B}" srcOrd="0" destOrd="0" presId="urn:microsoft.com/office/officeart/2005/8/layout/pyramid1"/>
    <dgm:cxn modelId="{CB8E435B-19DF-A14E-AC37-C573B58AFD43}" type="presParOf" srcId="{C127AABA-8910-AC41-9833-0CFA9A9DF82B}" destId="{3B50DBC0-D324-CC48-814E-1224FFB23FF8}" srcOrd="0" destOrd="0" presId="urn:microsoft.com/office/officeart/2005/8/layout/pyramid1"/>
    <dgm:cxn modelId="{FA11CBD5-4B86-B147-BFF3-C2920C42A0A5}" type="presParOf" srcId="{C127AABA-8910-AC41-9833-0CFA9A9DF82B}" destId="{3FE82FCB-BBCE-5F47-A785-76048297C6FA}" srcOrd="1" destOrd="0" presId="urn:microsoft.com/office/officeart/2005/8/layout/pyramid1"/>
    <dgm:cxn modelId="{C2E90630-F778-7D46-A0B5-4033BBD9E8A8}" type="presParOf" srcId="{CC3A4FC8-1BA9-9048-BB1E-D88C367138D1}" destId="{4930E1E6-F99E-4A40-AC26-A9A216241580}" srcOrd="1" destOrd="0" presId="urn:microsoft.com/office/officeart/2005/8/layout/pyramid1"/>
    <dgm:cxn modelId="{85027B49-272D-B742-8A11-5B5B71635F50}" type="presParOf" srcId="{4930E1E6-F99E-4A40-AC26-A9A216241580}" destId="{49FAE39A-B2CF-D944-B834-B2EF233A6F89}" srcOrd="0" destOrd="0" presId="urn:microsoft.com/office/officeart/2005/8/layout/pyramid1"/>
    <dgm:cxn modelId="{BD3222B9-F189-7241-B9AF-F70402E42E03}" type="presParOf" srcId="{4930E1E6-F99E-4A40-AC26-A9A216241580}" destId="{F72C514A-07FD-0547-BA87-CE0EC865697F}" srcOrd="1" destOrd="0" presId="urn:microsoft.com/office/officeart/2005/8/layout/pyramid1"/>
    <dgm:cxn modelId="{FA780DE5-2392-F74F-B4E2-8D51A26D3CC4}" type="presParOf" srcId="{CC3A4FC8-1BA9-9048-BB1E-D88C367138D1}" destId="{8E501972-DD45-2241-8C2D-ABBD79CD69F3}" srcOrd="2" destOrd="0" presId="urn:microsoft.com/office/officeart/2005/8/layout/pyramid1"/>
    <dgm:cxn modelId="{D9F22FF3-9F74-874F-9F89-0A94BDD0E4FB}" type="presParOf" srcId="{8E501972-DD45-2241-8C2D-ABBD79CD69F3}" destId="{A8C62C20-56D4-5948-84F0-B67C9C2CF512}" srcOrd="0" destOrd="0" presId="urn:microsoft.com/office/officeart/2005/8/layout/pyramid1"/>
    <dgm:cxn modelId="{377BFB92-7619-1241-A2D7-AA9E4D2B0A6A}" type="presParOf" srcId="{8E501972-DD45-2241-8C2D-ABBD79CD69F3}" destId="{011EBD37-4648-414E-9EBF-6A4C6B6DAA1E}" srcOrd="1" destOrd="0" presId="urn:microsoft.com/office/officeart/2005/8/layout/pyramid1"/>
  </dgm:cxnLst>
  <dgm:bg/>
  <dgm:whole/>
  <dgm:extLst>
    <a:ext uri="http://schemas.microsoft.com/office/drawing/2008/diagram">
      <dsp:dataModelExt xmlns:dsp="http://schemas.microsoft.com/office/drawing/2008/diagram" relId="rId14" minVer="http://schemas.openxmlformats.org/drawingml/2006/diagram"/>
    </a:ext>
    <a:ext uri="{C62137D5-CB1D-491B-B009-E17868A290BF}">
      <dgm14:recolorImg xmlns:dgm14="http://schemas.microsoft.com/office/drawing/2010/diagram" val="1"/>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B50DBC0-D324-CC48-814E-1224FFB23FF8}">
      <dsp:nvSpPr>
        <dsp:cNvPr id="0" name=""/>
        <dsp:cNvSpPr/>
      </dsp:nvSpPr>
      <dsp:spPr>
        <a:xfrm>
          <a:off x="1923368" y="0"/>
          <a:ext cx="2347675" cy="1960893"/>
        </a:xfrm>
        <a:prstGeom prst="trapezoid">
          <a:avLst>
            <a:gd name="adj" fmla="val 59862"/>
          </a:avLst>
        </a:prstGeom>
        <a:solidFill>
          <a:schemeClr val="accent3"/>
        </a:solidFill>
        <a:ln w="12700" cap="flat" cmpd="sng" algn="ctr">
          <a:solidFill>
            <a:schemeClr val="lt1">
              <a:hueOff val="0"/>
              <a:satOff val="0"/>
              <a:lum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5560" tIns="35560" rIns="35560" bIns="35560" numCol="1" spcCol="1270" anchor="b" anchorCtr="0">
          <a:noAutofit/>
        </a:bodyPr>
        <a:lstStyle/>
        <a:p>
          <a:pPr marL="0" lvl="0" indent="0" algn="ctr" defTabSz="1244600">
            <a:lnSpc>
              <a:spcPct val="90000"/>
            </a:lnSpc>
            <a:spcBef>
              <a:spcPct val="0"/>
            </a:spcBef>
            <a:spcAft>
              <a:spcPct val="35000"/>
            </a:spcAft>
            <a:buNone/>
          </a:pPr>
          <a:br>
            <a:rPr lang="en-US" sz="2800" b="1" kern="1200" dirty="0">
              <a:solidFill>
                <a:schemeClr val="bg1"/>
              </a:solidFill>
            </a:rPr>
          </a:br>
          <a:r>
            <a:rPr lang="en-US" sz="2800" b="1" kern="1200" dirty="0">
              <a:solidFill>
                <a:schemeClr val="bg1"/>
              </a:solidFill>
            </a:rPr>
            <a:t>Series 1</a:t>
          </a:r>
          <a:br>
            <a:rPr lang="en-US" sz="2800" b="1" kern="1200" dirty="0">
              <a:solidFill>
                <a:schemeClr val="bg1"/>
              </a:solidFill>
            </a:rPr>
          </a:br>
          <a:endParaRPr lang="en-US" sz="2800" b="1" kern="1200" dirty="0">
            <a:solidFill>
              <a:schemeClr val="bg1"/>
            </a:solidFill>
          </a:endParaRPr>
        </a:p>
      </dsp:txBody>
      <dsp:txXfrm>
        <a:off x="1923368" y="0"/>
        <a:ext cx="2347675" cy="1960893"/>
      </dsp:txXfrm>
    </dsp:sp>
    <dsp:sp modelId="{49FAE39A-B2CF-D944-B834-B2EF233A6F89}">
      <dsp:nvSpPr>
        <dsp:cNvPr id="0" name=""/>
        <dsp:cNvSpPr/>
      </dsp:nvSpPr>
      <dsp:spPr>
        <a:xfrm>
          <a:off x="1173837" y="1960893"/>
          <a:ext cx="3846737" cy="1252089"/>
        </a:xfrm>
        <a:prstGeom prst="trapezoid">
          <a:avLst>
            <a:gd name="adj" fmla="val 59862"/>
          </a:avLst>
        </a:prstGeom>
        <a:solidFill>
          <a:srgbClr val="00B0F0"/>
        </a:solidFill>
        <a:ln w="63500" cap="flat" cmpd="sng" algn="ctr">
          <a:solidFill>
            <a:schemeClr val="bg1"/>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5560" tIns="35560" rIns="35560" bIns="35560" numCol="1" spcCol="1270" anchor="b" anchorCtr="0">
          <a:noAutofit/>
        </a:bodyPr>
        <a:lstStyle/>
        <a:p>
          <a:pPr marL="0" lvl="0" indent="0" algn="ctr" defTabSz="1244600">
            <a:lnSpc>
              <a:spcPct val="100000"/>
            </a:lnSpc>
            <a:spcBef>
              <a:spcPct val="0"/>
            </a:spcBef>
            <a:spcAft>
              <a:spcPct val="35000"/>
            </a:spcAft>
            <a:buNone/>
          </a:pPr>
          <a:br>
            <a:rPr lang="en-US" sz="2800" b="1" kern="1200" dirty="0">
              <a:solidFill>
                <a:schemeClr val="bg1"/>
              </a:solidFill>
            </a:rPr>
          </a:br>
          <a:endParaRPr lang="en-US" sz="2800" b="1" kern="1200" dirty="0">
            <a:solidFill>
              <a:schemeClr val="bg1"/>
            </a:solidFill>
          </a:endParaRPr>
        </a:p>
        <a:p>
          <a:pPr marL="0" lvl="0" indent="0" algn="ctr" defTabSz="1244600">
            <a:lnSpc>
              <a:spcPct val="100000"/>
            </a:lnSpc>
            <a:spcBef>
              <a:spcPct val="0"/>
            </a:spcBef>
            <a:spcAft>
              <a:spcPct val="35000"/>
            </a:spcAft>
            <a:buNone/>
          </a:pPr>
          <a:r>
            <a:rPr lang="en-US" sz="2800" b="1" kern="1200" dirty="0">
              <a:solidFill>
                <a:schemeClr val="bg1"/>
              </a:solidFill>
            </a:rPr>
            <a:t>Series 2</a:t>
          </a:r>
        </a:p>
        <a:p>
          <a:pPr marL="0" lvl="0" indent="0" algn="ctr" defTabSz="1244600">
            <a:lnSpc>
              <a:spcPct val="100000"/>
            </a:lnSpc>
            <a:spcBef>
              <a:spcPct val="0"/>
            </a:spcBef>
            <a:spcAft>
              <a:spcPct val="35000"/>
            </a:spcAft>
            <a:buNone/>
          </a:pPr>
          <a:endParaRPr lang="en-US" sz="2800" kern="1200" dirty="0">
            <a:solidFill>
              <a:schemeClr val="bg1"/>
            </a:solidFill>
          </a:endParaRPr>
        </a:p>
      </dsp:txBody>
      <dsp:txXfrm>
        <a:off x="1847016" y="1960893"/>
        <a:ext cx="2500379" cy="1252089"/>
      </dsp:txXfrm>
    </dsp:sp>
    <dsp:sp modelId="{A8C62C20-56D4-5948-84F0-B67C9C2CF512}">
      <dsp:nvSpPr>
        <dsp:cNvPr id="0" name=""/>
        <dsp:cNvSpPr/>
      </dsp:nvSpPr>
      <dsp:spPr>
        <a:xfrm>
          <a:off x="0" y="3176236"/>
          <a:ext cx="6194412" cy="1960893"/>
        </a:xfrm>
        <a:prstGeom prst="trapezoid">
          <a:avLst>
            <a:gd name="adj" fmla="val 59862"/>
          </a:avLst>
        </a:prstGeom>
        <a:solidFill>
          <a:srgbClr val="00008F"/>
        </a:solidFill>
        <a:ln w="63500" cap="flat" cmpd="sng" algn="ctr">
          <a:solidFill>
            <a:schemeClr val="bg1"/>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5560" tIns="35560" rIns="35560" bIns="35560" numCol="1" spcCol="1270" anchor="b" anchorCtr="0">
          <a:noAutofit/>
        </a:bodyPr>
        <a:lstStyle/>
        <a:p>
          <a:pPr marL="0" lvl="0" indent="0" algn="ctr" defTabSz="1244600">
            <a:lnSpc>
              <a:spcPct val="90000"/>
            </a:lnSpc>
            <a:spcBef>
              <a:spcPct val="0"/>
            </a:spcBef>
            <a:spcAft>
              <a:spcPct val="35000"/>
            </a:spcAft>
            <a:buNone/>
          </a:pPr>
          <a:r>
            <a:rPr lang="en-US" sz="2800" b="1" kern="1200" dirty="0">
              <a:solidFill>
                <a:schemeClr val="bg1"/>
              </a:solidFill>
            </a:rPr>
            <a:t>Series 3</a:t>
          </a:r>
        </a:p>
        <a:p>
          <a:pPr marL="0" lvl="0" indent="0" algn="ctr" defTabSz="1244600">
            <a:lnSpc>
              <a:spcPct val="90000"/>
            </a:lnSpc>
            <a:spcBef>
              <a:spcPct val="0"/>
            </a:spcBef>
            <a:spcAft>
              <a:spcPct val="35000"/>
            </a:spcAft>
            <a:buNone/>
          </a:pPr>
          <a:endParaRPr lang="en-US" sz="2800" kern="1200" dirty="0">
            <a:solidFill>
              <a:schemeClr val="bg1"/>
            </a:solidFill>
          </a:endParaRPr>
        </a:p>
      </dsp:txBody>
      <dsp:txXfrm>
        <a:off x="1084022" y="3176236"/>
        <a:ext cx="4026368" cy="1960893"/>
      </dsp:txXfrm>
    </dsp:sp>
  </dsp:spTree>
</dsp:drawing>
</file>

<file path=ppt/diagrams/layout1.xml><?xml version="1.0" encoding="utf-8"?>
<dgm:layoutDef xmlns:dgm="http://schemas.openxmlformats.org/drawingml/2006/diagram" xmlns:a="http://schemas.openxmlformats.org/drawingml/2006/main" uniqueId="urn:microsoft.com/office/officeart/2005/8/layout/pyramid1">
  <dgm:title val=""/>
  <dgm:desc val=""/>
  <dgm:catLst>
    <dgm:cat type="pyramid" pri="1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pyra">
          <dgm:param type="linDir" val="fromB"/>
          <dgm:param type="txDir" val="fromT"/>
          <dgm:param type="pyraAcctPos" val="aft"/>
          <dgm:param type="pyraAcctTxMar" val="step"/>
          <dgm:param type="pyraAcctBkgdNode" val="acctBkgd"/>
          <dgm:param type="pyraAcctTxNode" val="acctTx"/>
          <dgm:param type="pyraLvlNode" val="level"/>
        </dgm:alg>
      </dgm:if>
      <dgm:else name="Name3">
        <dgm:alg type="pyra">
          <dgm:param type="linDir" val="fromB"/>
          <dgm:param type="txDir" val="fromT"/>
          <dgm:param type="pyraAcctPos" val="bef"/>
          <dgm:param type="pyraAcctTxMar" val="step"/>
          <dgm:param type="pyraAcctBkgdNode" val="acctBkgd"/>
          <dgm:param type="pyraAcctTxNode" val="acctTx"/>
          <dgm:param type="pyraLvlNode" val="level"/>
        </dgm:alg>
      </dgm:else>
    </dgm:choose>
    <dgm:shape xmlns:r="http://schemas.openxmlformats.org/officeDocument/2006/relationships" r:blip="">
      <dgm:adjLst/>
    </dgm:shape>
    <dgm:presOf/>
    <dgm:choose name="Name4">
      <dgm:if name="Name5" axis="root des" ptType="all node" func="maxDepth" op="gte" val="2">
        <dgm:constrLst>
          <dgm:constr type="primFontSz" for="des" forName="levelTx" op="equ"/>
          <dgm:constr type="secFontSz" for="des" forName="acctTx" op="equ"/>
          <dgm:constr type="pyraAcctRatio" val="0.32"/>
        </dgm:constrLst>
      </dgm:if>
      <dgm:else name="Name6">
        <dgm:constrLst>
          <dgm:constr type="primFontSz" for="des" forName="levelTx" op="equ"/>
          <dgm:constr type="secFontSz" for="des" forName="acctTx" op="equ"/>
          <dgm:constr type="pyraAcctRatio"/>
        </dgm:constrLst>
      </dgm:else>
    </dgm:choose>
    <dgm:ruleLst/>
    <dgm:forEach name="Name7" axis="ch" ptType="node">
      <dgm:layoutNode name="Name8">
        <dgm:alg type="composite">
          <dgm:param type="horzAlign" val="none"/>
        </dgm:alg>
        <dgm:shape xmlns:r="http://schemas.openxmlformats.org/officeDocument/2006/relationships" r:blip="">
          <dgm:adjLst/>
        </dgm:shape>
        <dgm:presOf/>
        <dgm:choose name="Name9">
          <dgm:if name="Name10" axis="self" ptType="node" func="pos" op="equ" val="1">
            <dgm:constrLst>
              <dgm:constr type="ctrX" for="ch" forName="acctBkgd" val="1"/>
              <dgm:constr type="ctrY" for="ch" forName="acctBkgd" val="1"/>
              <dgm:constr type="w" for="ch" forName="acctBkgd" val="1"/>
              <dgm:constr type="h" for="ch" forName="acctBkgd" val="1"/>
              <dgm:constr type="ctrX" for="ch" forName="acctTx" val="1"/>
              <dgm:constr type="ctrY" for="ch" forName="acctTx" val="1"/>
              <dgm:constr type="w" for="ch" forName="acctTx" val="1"/>
              <dgm:constr type="h" for="ch" forName="acctTx" val="1"/>
              <dgm:constr type="ctrX" for="ch" forName="level" val="1"/>
              <dgm:constr type="ctrY" for="ch" forName="level" val="1"/>
              <dgm:constr type="w" for="ch" forName="level" val="1"/>
              <dgm:constr type="h" for="ch" forName="level" val="1"/>
              <dgm:constr type="ctrX" for="ch" forName="levelTx" refType="ctrX" refFor="ch" refForName="level"/>
              <dgm:constr type="ctrY" for="ch" forName="levelTx" refType="ctrY" refFor="ch" refForName="level"/>
              <dgm:constr type="w" for="ch" forName="levelTx" refType="w" refFor="ch" refForName="level"/>
              <dgm:constr type="h" for="ch" forName="levelTx" refType="h" refFor="ch" refForName="level"/>
            </dgm:constrLst>
          </dgm:if>
          <dgm:else name="Name11">
            <dgm:constrLst>
              <dgm:constr type="ctrX" for="ch" forName="acctBkgd" val="1"/>
              <dgm:constr type="ctrY" for="ch" forName="acctBkgd" val="1"/>
              <dgm:constr type="w" for="ch" forName="acctBkgd" val="1"/>
              <dgm:constr type="h" for="ch" forName="acctBkgd" val="1"/>
              <dgm:constr type="ctrX" for="ch" forName="acctTx" val="1"/>
              <dgm:constr type="ctrY" for="ch" forName="acctTx" val="1"/>
              <dgm:constr type="w" for="ch" forName="acctTx" val="1"/>
              <dgm:constr type="h" for="ch" forName="acctTx" val="1"/>
              <dgm:constr type="ctrX" for="ch" forName="level" val="1"/>
              <dgm:constr type="ctrY" for="ch" forName="level" val="1"/>
              <dgm:constr type="w" for="ch" forName="level" val="1"/>
              <dgm:constr type="h" for="ch" forName="level" val="1"/>
              <dgm:constr type="ctrX" for="ch" forName="levelTx" refType="ctrX" refFor="ch" refForName="level"/>
              <dgm:constr type="ctrY" for="ch" forName="levelTx" refType="ctrY" refFor="ch" refForName="level"/>
              <dgm:constr type="w" for="ch" forName="levelTx" refType="w" refFor="ch" refForName="level" fact="0.65"/>
              <dgm:constr type="h" for="ch" forName="levelTx" refType="h" refFor="ch" refForName="level"/>
            </dgm:constrLst>
          </dgm:else>
        </dgm:choose>
        <dgm:ruleLst/>
        <dgm:choose name="Name12">
          <dgm:if name="Name13" axis="ch" ptType="node" func="cnt" op="gte" val="1">
            <dgm:layoutNode name="acctBkgd" styleLbl="alignAcc1">
              <dgm:alg type="sp"/>
              <dgm:shape xmlns:r="http://schemas.openxmlformats.org/officeDocument/2006/relationships" type="nonIsoscelesTrapezoid" r:blip="">
                <dgm:adjLst/>
              </dgm:shape>
              <dgm:presOf axis="des" ptType="node"/>
              <dgm:constrLst/>
              <dgm:ruleLst/>
            </dgm:layoutNode>
            <dgm:layoutNode name="acctTx" styleLbl="alignAcc1">
              <dgm:varLst>
                <dgm:bulletEnabled val="1"/>
              </dgm:varLst>
              <dgm:alg type="tx">
                <dgm:param type="stBulletLvl" val="1"/>
                <dgm:param type="txAnchorVertCh" val="mid"/>
              </dgm:alg>
              <dgm:shape xmlns:r="http://schemas.openxmlformats.org/officeDocument/2006/relationships" type="nonIsoscelesTrapezoid" r:blip="" hideGeom="1">
                <dgm:adjLst/>
              </dgm:shape>
              <dgm:presOf axis="des" ptType="node"/>
              <dgm:constrLst>
                <dgm:constr type="secFontSz" val="65"/>
                <dgm:constr type="primFontSz" refType="secFontSz"/>
                <dgm:constr type="tMarg" refType="secFontSz" fact="0.3"/>
                <dgm:constr type="bMarg" refType="secFontSz" fact="0.3"/>
                <dgm:constr type="lMarg" refType="secFontSz" fact="0.3"/>
                <dgm:constr type="rMarg" refType="secFontSz" fact="0.3"/>
              </dgm:constrLst>
              <dgm:ruleLst>
                <dgm:rule type="secFontSz" val="5" fact="NaN" max="NaN"/>
              </dgm:ruleLst>
            </dgm:layoutNode>
          </dgm:if>
          <dgm:else name="Name14"/>
        </dgm:choose>
        <dgm:layoutNode name="level">
          <dgm:varLst>
            <dgm:chMax val="1"/>
            <dgm:bulletEnabled val="1"/>
          </dgm:varLst>
          <dgm:alg type="sp"/>
          <dgm:shape xmlns:r="http://schemas.openxmlformats.org/officeDocument/2006/relationships" type="trapezoid" r:blip="">
            <dgm:adjLst/>
          </dgm:shape>
          <dgm:presOf axis="self"/>
          <dgm:constrLst>
            <dgm:constr type="h" val="500"/>
            <dgm:constr type="w" val="1"/>
          </dgm:constrLst>
          <dgm:ruleLst/>
        </dgm:layoutNode>
        <dgm:layoutNode name="levelTx" styleLbl="revTx">
          <dgm:varLst>
            <dgm:chMax val="1"/>
            <dgm:bulletEnabled val="1"/>
          </dgm:varLst>
          <dgm:alg type="tx"/>
          <dgm:shape xmlns:r="http://schemas.openxmlformats.org/officeDocument/2006/relationships" type="rect" r:blip="" hideGeom="1">
            <dgm:adjLst/>
          </dgm:shape>
          <dgm:presOf axis="self"/>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291840" y="5387342"/>
            <a:ext cx="37307520" cy="11460480"/>
          </a:xfrm>
        </p:spPr>
        <p:txBody>
          <a:bodyPr anchor="b"/>
          <a:lstStyle>
            <a:lvl1pPr algn="ctr">
              <a:defRPr sz="28799"/>
            </a:lvl1pPr>
          </a:lstStyle>
          <a:p>
            <a:r>
              <a:rPr lang="en-US"/>
              <a:t>Click to edit Master title style</a:t>
            </a:r>
            <a:endParaRPr lang="en-US" dirty="0"/>
          </a:p>
        </p:txBody>
      </p:sp>
      <p:sp>
        <p:nvSpPr>
          <p:cNvPr id="3" name="Subtitle 2"/>
          <p:cNvSpPr>
            <a:spLocks noGrp="1"/>
          </p:cNvSpPr>
          <p:nvPr>
            <p:ph type="subTitle" idx="1"/>
          </p:nvPr>
        </p:nvSpPr>
        <p:spPr>
          <a:xfrm>
            <a:off x="5486400" y="17289783"/>
            <a:ext cx="32918400" cy="7947658"/>
          </a:xfrm>
        </p:spPr>
        <p:txBody>
          <a:bodyPr/>
          <a:lstStyle>
            <a:lvl1pPr marL="0" indent="0" algn="ctr">
              <a:buNone/>
              <a:defRPr sz="11520"/>
            </a:lvl1pPr>
            <a:lvl2pPr marL="2194505" indent="0" algn="ctr">
              <a:buNone/>
              <a:defRPr sz="9600"/>
            </a:lvl2pPr>
            <a:lvl3pPr marL="4389011" indent="0" algn="ctr">
              <a:buNone/>
              <a:defRPr sz="8640"/>
            </a:lvl3pPr>
            <a:lvl4pPr marL="6583516" indent="0" algn="ctr">
              <a:buNone/>
              <a:defRPr sz="7680"/>
            </a:lvl4pPr>
            <a:lvl5pPr marL="8778020" indent="0" algn="ctr">
              <a:buNone/>
              <a:defRPr sz="7680"/>
            </a:lvl5pPr>
            <a:lvl6pPr marL="10972526" indent="0" algn="ctr">
              <a:buNone/>
              <a:defRPr sz="7680"/>
            </a:lvl6pPr>
            <a:lvl7pPr marL="13167031" indent="0" algn="ctr">
              <a:buNone/>
              <a:defRPr sz="7680"/>
            </a:lvl7pPr>
            <a:lvl8pPr marL="15361536" indent="0" algn="ctr">
              <a:buNone/>
              <a:defRPr sz="7680"/>
            </a:lvl8pPr>
            <a:lvl9pPr marL="17556041" indent="0" algn="ctr">
              <a:buNone/>
              <a:defRPr sz="768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FFDA3B03-15B7-B747-BF48-0FF6E987397C}" type="datetimeFigureOut">
              <a:rPr lang="en-US" smtClean="0"/>
              <a:t>4/11/22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AE4BDB2-B9B2-044E-B571-31D47C43ACFA}" type="slidenum">
              <a:rPr lang="en-US" smtClean="0"/>
              <a:t>‹#›</a:t>
            </a:fld>
            <a:endParaRPr lang="en-US"/>
          </a:p>
        </p:txBody>
      </p:sp>
      <p:sp>
        <p:nvSpPr>
          <p:cNvPr id="8" name="Picture Placeholder 7">
            <a:extLst>
              <a:ext uri="{FF2B5EF4-FFF2-40B4-BE49-F238E27FC236}">
                <a16:creationId xmlns:a16="http://schemas.microsoft.com/office/drawing/2014/main" id="{C1162E53-F539-1F48-A1CC-F0760FD1682C}"/>
              </a:ext>
            </a:extLst>
          </p:cNvPr>
          <p:cNvSpPr>
            <a:spLocks noGrp="1"/>
          </p:cNvSpPr>
          <p:nvPr>
            <p:ph type="pic" sz="quarter" idx="13"/>
          </p:nvPr>
        </p:nvSpPr>
        <p:spPr>
          <a:xfrm>
            <a:off x="4343400" y="2057400"/>
            <a:ext cx="11887200" cy="9601200"/>
          </a:xfrm>
        </p:spPr>
        <p:txBody>
          <a:bodyPr/>
          <a:lstStyle/>
          <a:p>
            <a:r>
              <a:rPr lang="en-US"/>
              <a:t>Click icon to add picture</a:t>
            </a:r>
          </a:p>
        </p:txBody>
      </p:sp>
      <p:sp>
        <p:nvSpPr>
          <p:cNvPr id="9" name="Picture Placeholder 8">
            <a:extLst>
              <a:ext uri="{FF2B5EF4-FFF2-40B4-BE49-F238E27FC236}">
                <a16:creationId xmlns:a16="http://schemas.microsoft.com/office/drawing/2014/main" id="{CD8C80FF-BBBA-4640-AFA4-89A5FAA9A0E6}"/>
              </a:ext>
            </a:extLst>
          </p:cNvPr>
          <p:cNvSpPr>
            <a:spLocks noGrp="1"/>
          </p:cNvSpPr>
          <p:nvPr>
            <p:ph type="pic" sz="quarter" idx="14" hasCustomPrompt="1"/>
          </p:nvPr>
        </p:nvSpPr>
        <p:spPr>
          <a:xfrm>
            <a:off x="17519650" y="2057400"/>
            <a:ext cx="5816600" cy="4672013"/>
          </a:xfrm>
        </p:spPr>
        <p:txBody>
          <a:bodyPr/>
          <a:lstStyle>
            <a:lvl1pPr>
              <a:defRPr/>
            </a:lvl1pPr>
          </a:lstStyle>
          <a:p>
            <a:r>
              <a:rPr lang="en-US" dirty="0"/>
              <a:t>Click to add school logo</a:t>
            </a:r>
          </a:p>
        </p:txBody>
      </p:sp>
    </p:spTree>
    <p:extLst>
      <p:ext uri="{BB962C8B-B14F-4D97-AF65-F5344CB8AC3E}">
        <p14:creationId xmlns:p14="http://schemas.microsoft.com/office/powerpoint/2010/main" val="16038030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FDA3B03-15B7-B747-BF48-0FF6E987397C}" type="datetimeFigureOut">
              <a:rPr lang="en-US" smtClean="0"/>
              <a:t>4/11/22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AE4BDB2-B9B2-044E-B571-31D47C43ACFA}" type="slidenum">
              <a:rPr lang="en-US" smtClean="0"/>
              <a:t>‹#›</a:t>
            </a:fld>
            <a:endParaRPr lang="en-US"/>
          </a:p>
        </p:txBody>
      </p:sp>
    </p:spTree>
    <p:extLst>
      <p:ext uri="{BB962C8B-B14F-4D97-AF65-F5344CB8AC3E}">
        <p14:creationId xmlns:p14="http://schemas.microsoft.com/office/powerpoint/2010/main" val="39975942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1409643" y="1752601"/>
            <a:ext cx="9464040" cy="27896822"/>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3017523" y="1752601"/>
            <a:ext cx="27843480" cy="27896822"/>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FDA3B03-15B7-B747-BF48-0FF6E987397C}" type="datetimeFigureOut">
              <a:rPr lang="en-US" smtClean="0"/>
              <a:t>4/11/22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AE4BDB2-B9B2-044E-B571-31D47C43ACFA}" type="slidenum">
              <a:rPr lang="en-US" smtClean="0"/>
              <a:t>‹#›</a:t>
            </a:fld>
            <a:endParaRPr lang="en-US"/>
          </a:p>
        </p:txBody>
      </p:sp>
    </p:spTree>
    <p:extLst>
      <p:ext uri="{BB962C8B-B14F-4D97-AF65-F5344CB8AC3E}">
        <p14:creationId xmlns:p14="http://schemas.microsoft.com/office/powerpoint/2010/main" val="162038845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FDA3B03-15B7-B747-BF48-0FF6E987397C}" type="datetimeFigureOut">
              <a:rPr lang="en-US" smtClean="0"/>
              <a:t>4/11/22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AE4BDB2-B9B2-044E-B571-31D47C43ACFA}" type="slidenum">
              <a:rPr lang="en-US" smtClean="0"/>
              <a:t>‹#›</a:t>
            </a:fld>
            <a:endParaRPr lang="en-US"/>
          </a:p>
        </p:txBody>
      </p:sp>
    </p:spTree>
    <p:extLst>
      <p:ext uri="{BB962C8B-B14F-4D97-AF65-F5344CB8AC3E}">
        <p14:creationId xmlns:p14="http://schemas.microsoft.com/office/powerpoint/2010/main" val="30144537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994663" y="8206749"/>
            <a:ext cx="37856160" cy="13693138"/>
          </a:xfrm>
        </p:spPr>
        <p:txBody>
          <a:bodyPr anchor="b"/>
          <a:lstStyle>
            <a:lvl1pPr>
              <a:defRPr sz="28799"/>
            </a:lvl1pPr>
          </a:lstStyle>
          <a:p>
            <a:r>
              <a:rPr lang="en-US"/>
              <a:t>Click to edit Master title style</a:t>
            </a:r>
            <a:endParaRPr lang="en-US" dirty="0"/>
          </a:p>
        </p:txBody>
      </p:sp>
      <p:sp>
        <p:nvSpPr>
          <p:cNvPr id="3" name="Text Placeholder 2"/>
          <p:cNvSpPr>
            <a:spLocks noGrp="1"/>
          </p:cNvSpPr>
          <p:nvPr>
            <p:ph type="body" idx="1"/>
          </p:nvPr>
        </p:nvSpPr>
        <p:spPr>
          <a:xfrm>
            <a:off x="2994663" y="22029429"/>
            <a:ext cx="37856160" cy="7200898"/>
          </a:xfrm>
        </p:spPr>
        <p:txBody>
          <a:bodyPr/>
          <a:lstStyle>
            <a:lvl1pPr marL="0" indent="0">
              <a:buNone/>
              <a:defRPr sz="11520">
                <a:solidFill>
                  <a:schemeClr val="tx1"/>
                </a:solidFill>
              </a:defRPr>
            </a:lvl1pPr>
            <a:lvl2pPr marL="2194505" indent="0">
              <a:buNone/>
              <a:defRPr sz="9600">
                <a:solidFill>
                  <a:schemeClr val="tx1">
                    <a:tint val="75000"/>
                  </a:schemeClr>
                </a:solidFill>
              </a:defRPr>
            </a:lvl2pPr>
            <a:lvl3pPr marL="4389011" indent="0">
              <a:buNone/>
              <a:defRPr sz="8640">
                <a:solidFill>
                  <a:schemeClr val="tx1">
                    <a:tint val="75000"/>
                  </a:schemeClr>
                </a:solidFill>
              </a:defRPr>
            </a:lvl3pPr>
            <a:lvl4pPr marL="6583516" indent="0">
              <a:buNone/>
              <a:defRPr sz="7680">
                <a:solidFill>
                  <a:schemeClr val="tx1">
                    <a:tint val="75000"/>
                  </a:schemeClr>
                </a:solidFill>
              </a:defRPr>
            </a:lvl4pPr>
            <a:lvl5pPr marL="8778020" indent="0">
              <a:buNone/>
              <a:defRPr sz="7680">
                <a:solidFill>
                  <a:schemeClr val="tx1">
                    <a:tint val="75000"/>
                  </a:schemeClr>
                </a:solidFill>
              </a:defRPr>
            </a:lvl5pPr>
            <a:lvl6pPr marL="10972526" indent="0">
              <a:buNone/>
              <a:defRPr sz="7680">
                <a:solidFill>
                  <a:schemeClr val="tx1">
                    <a:tint val="75000"/>
                  </a:schemeClr>
                </a:solidFill>
              </a:defRPr>
            </a:lvl6pPr>
            <a:lvl7pPr marL="13167031" indent="0">
              <a:buNone/>
              <a:defRPr sz="7680">
                <a:solidFill>
                  <a:schemeClr val="tx1">
                    <a:tint val="75000"/>
                  </a:schemeClr>
                </a:solidFill>
              </a:defRPr>
            </a:lvl7pPr>
            <a:lvl8pPr marL="15361536" indent="0">
              <a:buNone/>
              <a:defRPr sz="7680">
                <a:solidFill>
                  <a:schemeClr val="tx1">
                    <a:tint val="75000"/>
                  </a:schemeClr>
                </a:solidFill>
              </a:defRPr>
            </a:lvl8pPr>
            <a:lvl9pPr marL="17556041" indent="0">
              <a:buNone/>
              <a:defRPr sz="768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FDA3B03-15B7-B747-BF48-0FF6E987397C}" type="datetimeFigureOut">
              <a:rPr lang="en-US" smtClean="0"/>
              <a:t>4/11/22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AE4BDB2-B9B2-044E-B571-31D47C43ACFA}" type="slidenum">
              <a:rPr lang="en-US" smtClean="0"/>
              <a:t>‹#›</a:t>
            </a:fld>
            <a:endParaRPr lang="en-US"/>
          </a:p>
        </p:txBody>
      </p:sp>
    </p:spTree>
    <p:extLst>
      <p:ext uri="{BB962C8B-B14F-4D97-AF65-F5344CB8AC3E}">
        <p14:creationId xmlns:p14="http://schemas.microsoft.com/office/powerpoint/2010/main" val="24984049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3017520" y="8763001"/>
            <a:ext cx="18653760" cy="208864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22219920" y="8763001"/>
            <a:ext cx="18653760" cy="208864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FFDA3B03-15B7-B747-BF48-0FF6E987397C}" type="datetimeFigureOut">
              <a:rPr lang="en-US" smtClean="0"/>
              <a:t>4/11/22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AE4BDB2-B9B2-044E-B571-31D47C43ACFA}" type="slidenum">
              <a:rPr lang="en-US" smtClean="0"/>
              <a:t>‹#›</a:t>
            </a:fld>
            <a:endParaRPr lang="en-US"/>
          </a:p>
        </p:txBody>
      </p:sp>
    </p:spTree>
    <p:extLst>
      <p:ext uri="{BB962C8B-B14F-4D97-AF65-F5344CB8AC3E}">
        <p14:creationId xmlns:p14="http://schemas.microsoft.com/office/powerpoint/2010/main" val="362513369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023237" y="1752607"/>
            <a:ext cx="37856160" cy="6362702"/>
          </a:xfrm>
        </p:spPr>
        <p:txBody>
          <a:bodyPr/>
          <a:lstStyle/>
          <a:p>
            <a:r>
              <a:rPr lang="en-US"/>
              <a:t>Click to edit Master title style</a:t>
            </a:r>
            <a:endParaRPr lang="en-US" dirty="0"/>
          </a:p>
        </p:txBody>
      </p:sp>
      <p:sp>
        <p:nvSpPr>
          <p:cNvPr id="3" name="Text Placeholder 2"/>
          <p:cNvSpPr>
            <a:spLocks noGrp="1"/>
          </p:cNvSpPr>
          <p:nvPr>
            <p:ph type="body" idx="1"/>
          </p:nvPr>
        </p:nvSpPr>
        <p:spPr>
          <a:xfrm>
            <a:off x="3023243" y="8069583"/>
            <a:ext cx="18568032" cy="3954778"/>
          </a:xfrm>
        </p:spPr>
        <p:txBody>
          <a:bodyPr anchor="b"/>
          <a:lstStyle>
            <a:lvl1pPr marL="0" indent="0">
              <a:buNone/>
              <a:defRPr sz="11520" b="1"/>
            </a:lvl1pPr>
            <a:lvl2pPr marL="2194505" indent="0">
              <a:buNone/>
              <a:defRPr sz="9600" b="1"/>
            </a:lvl2pPr>
            <a:lvl3pPr marL="4389011" indent="0">
              <a:buNone/>
              <a:defRPr sz="8640" b="1"/>
            </a:lvl3pPr>
            <a:lvl4pPr marL="6583516" indent="0">
              <a:buNone/>
              <a:defRPr sz="7680" b="1"/>
            </a:lvl4pPr>
            <a:lvl5pPr marL="8778020" indent="0">
              <a:buNone/>
              <a:defRPr sz="7680" b="1"/>
            </a:lvl5pPr>
            <a:lvl6pPr marL="10972526" indent="0">
              <a:buNone/>
              <a:defRPr sz="7680" b="1"/>
            </a:lvl6pPr>
            <a:lvl7pPr marL="13167031" indent="0">
              <a:buNone/>
              <a:defRPr sz="7680" b="1"/>
            </a:lvl7pPr>
            <a:lvl8pPr marL="15361536" indent="0">
              <a:buNone/>
              <a:defRPr sz="7680" b="1"/>
            </a:lvl8pPr>
            <a:lvl9pPr marL="17556041" indent="0">
              <a:buNone/>
              <a:defRPr sz="7680" b="1"/>
            </a:lvl9pPr>
          </a:lstStyle>
          <a:p>
            <a:pPr lvl="0"/>
            <a:r>
              <a:rPr lang="en-US"/>
              <a:t>Click to edit Master text styles</a:t>
            </a:r>
          </a:p>
        </p:txBody>
      </p:sp>
      <p:sp>
        <p:nvSpPr>
          <p:cNvPr id="4" name="Content Placeholder 3"/>
          <p:cNvSpPr>
            <a:spLocks noGrp="1"/>
          </p:cNvSpPr>
          <p:nvPr>
            <p:ph sz="half" idx="2"/>
          </p:nvPr>
        </p:nvSpPr>
        <p:spPr>
          <a:xfrm>
            <a:off x="3023243" y="12024361"/>
            <a:ext cx="18568032" cy="176860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22219923" y="8069583"/>
            <a:ext cx="18659477" cy="3954778"/>
          </a:xfrm>
        </p:spPr>
        <p:txBody>
          <a:bodyPr anchor="b"/>
          <a:lstStyle>
            <a:lvl1pPr marL="0" indent="0">
              <a:buNone/>
              <a:defRPr sz="11520" b="1"/>
            </a:lvl1pPr>
            <a:lvl2pPr marL="2194505" indent="0">
              <a:buNone/>
              <a:defRPr sz="9600" b="1"/>
            </a:lvl2pPr>
            <a:lvl3pPr marL="4389011" indent="0">
              <a:buNone/>
              <a:defRPr sz="8640" b="1"/>
            </a:lvl3pPr>
            <a:lvl4pPr marL="6583516" indent="0">
              <a:buNone/>
              <a:defRPr sz="7680" b="1"/>
            </a:lvl4pPr>
            <a:lvl5pPr marL="8778020" indent="0">
              <a:buNone/>
              <a:defRPr sz="7680" b="1"/>
            </a:lvl5pPr>
            <a:lvl6pPr marL="10972526" indent="0">
              <a:buNone/>
              <a:defRPr sz="7680" b="1"/>
            </a:lvl6pPr>
            <a:lvl7pPr marL="13167031" indent="0">
              <a:buNone/>
              <a:defRPr sz="7680" b="1"/>
            </a:lvl7pPr>
            <a:lvl8pPr marL="15361536" indent="0">
              <a:buNone/>
              <a:defRPr sz="7680" b="1"/>
            </a:lvl8pPr>
            <a:lvl9pPr marL="17556041" indent="0">
              <a:buNone/>
              <a:defRPr sz="7680" b="1"/>
            </a:lvl9pPr>
          </a:lstStyle>
          <a:p>
            <a:pPr lvl="0"/>
            <a:r>
              <a:rPr lang="en-US"/>
              <a:t>Click to edit Master text styles</a:t>
            </a:r>
          </a:p>
        </p:txBody>
      </p:sp>
      <p:sp>
        <p:nvSpPr>
          <p:cNvPr id="6" name="Content Placeholder 5"/>
          <p:cNvSpPr>
            <a:spLocks noGrp="1"/>
          </p:cNvSpPr>
          <p:nvPr>
            <p:ph sz="quarter" idx="4"/>
          </p:nvPr>
        </p:nvSpPr>
        <p:spPr>
          <a:xfrm>
            <a:off x="22219923" y="12024361"/>
            <a:ext cx="18659477" cy="176860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FFDA3B03-15B7-B747-BF48-0FF6E987397C}" type="datetimeFigureOut">
              <a:rPr lang="en-US" smtClean="0"/>
              <a:t>4/11/22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AE4BDB2-B9B2-044E-B571-31D47C43ACFA}" type="slidenum">
              <a:rPr lang="en-US" smtClean="0"/>
              <a:t>‹#›</a:t>
            </a:fld>
            <a:endParaRPr lang="en-US"/>
          </a:p>
        </p:txBody>
      </p:sp>
    </p:spTree>
    <p:extLst>
      <p:ext uri="{BB962C8B-B14F-4D97-AF65-F5344CB8AC3E}">
        <p14:creationId xmlns:p14="http://schemas.microsoft.com/office/powerpoint/2010/main" val="22737498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FFDA3B03-15B7-B747-BF48-0FF6E987397C}" type="datetimeFigureOut">
              <a:rPr lang="en-US" smtClean="0"/>
              <a:t>4/11/22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AE4BDB2-B9B2-044E-B571-31D47C43ACFA}" type="slidenum">
              <a:rPr lang="en-US" smtClean="0"/>
              <a:t>‹#›</a:t>
            </a:fld>
            <a:endParaRPr lang="en-US"/>
          </a:p>
        </p:txBody>
      </p:sp>
    </p:spTree>
    <p:extLst>
      <p:ext uri="{BB962C8B-B14F-4D97-AF65-F5344CB8AC3E}">
        <p14:creationId xmlns:p14="http://schemas.microsoft.com/office/powerpoint/2010/main" val="41888322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FDA3B03-15B7-B747-BF48-0FF6E987397C}" type="datetimeFigureOut">
              <a:rPr lang="en-US" smtClean="0"/>
              <a:t>4/11/22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AE4BDB2-B9B2-044E-B571-31D47C43ACFA}" type="slidenum">
              <a:rPr lang="en-US" smtClean="0"/>
              <a:t>‹#›</a:t>
            </a:fld>
            <a:endParaRPr lang="en-US"/>
          </a:p>
        </p:txBody>
      </p:sp>
    </p:spTree>
    <p:extLst>
      <p:ext uri="{BB962C8B-B14F-4D97-AF65-F5344CB8AC3E}">
        <p14:creationId xmlns:p14="http://schemas.microsoft.com/office/powerpoint/2010/main" val="14208108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23238" y="2194560"/>
            <a:ext cx="14156055" cy="7680960"/>
          </a:xfrm>
        </p:spPr>
        <p:txBody>
          <a:bodyPr anchor="b"/>
          <a:lstStyle>
            <a:lvl1pPr>
              <a:defRPr sz="15359"/>
            </a:lvl1pPr>
          </a:lstStyle>
          <a:p>
            <a:r>
              <a:rPr lang="en-US"/>
              <a:t>Click to edit Master title style</a:t>
            </a:r>
            <a:endParaRPr lang="en-US" dirty="0"/>
          </a:p>
        </p:txBody>
      </p:sp>
      <p:sp>
        <p:nvSpPr>
          <p:cNvPr id="3" name="Content Placeholder 2"/>
          <p:cNvSpPr>
            <a:spLocks noGrp="1"/>
          </p:cNvSpPr>
          <p:nvPr>
            <p:ph idx="1"/>
          </p:nvPr>
        </p:nvSpPr>
        <p:spPr>
          <a:xfrm>
            <a:off x="18659477" y="4739647"/>
            <a:ext cx="22219920" cy="23393400"/>
          </a:xfrm>
        </p:spPr>
        <p:txBody>
          <a:bodyPr/>
          <a:lstStyle>
            <a:lvl1pPr>
              <a:defRPr sz="15359"/>
            </a:lvl1pPr>
            <a:lvl2pPr>
              <a:defRPr sz="13440"/>
            </a:lvl2pPr>
            <a:lvl3pPr>
              <a:defRPr sz="11520"/>
            </a:lvl3pPr>
            <a:lvl4pPr>
              <a:defRPr sz="9600"/>
            </a:lvl4pPr>
            <a:lvl5pPr>
              <a:defRPr sz="9600"/>
            </a:lvl5pPr>
            <a:lvl6pPr>
              <a:defRPr sz="9600"/>
            </a:lvl6pPr>
            <a:lvl7pPr>
              <a:defRPr sz="9600"/>
            </a:lvl7pPr>
            <a:lvl8pPr>
              <a:defRPr sz="9600"/>
            </a:lvl8pPr>
            <a:lvl9pPr>
              <a:defRPr sz="9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3023238" y="9875521"/>
            <a:ext cx="14156055" cy="18295622"/>
          </a:xfrm>
        </p:spPr>
        <p:txBody>
          <a:bodyPr/>
          <a:lstStyle>
            <a:lvl1pPr marL="0" indent="0">
              <a:buNone/>
              <a:defRPr sz="7680"/>
            </a:lvl1pPr>
            <a:lvl2pPr marL="2194505" indent="0">
              <a:buNone/>
              <a:defRPr sz="6720"/>
            </a:lvl2pPr>
            <a:lvl3pPr marL="4389011" indent="0">
              <a:buNone/>
              <a:defRPr sz="5760"/>
            </a:lvl3pPr>
            <a:lvl4pPr marL="6583516" indent="0">
              <a:buNone/>
              <a:defRPr sz="4800"/>
            </a:lvl4pPr>
            <a:lvl5pPr marL="8778020" indent="0">
              <a:buNone/>
              <a:defRPr sz="4800"/>
            </a:lvl5pPr>
            <a:lvl6pPr marL="10972526" indent="0">
              <a:buNone/>
              <a:defRPr sz="4800"/>
            </a:lvl6pPr>
            <a:lvl7pPr marL="13167031" indent="0">
              <a:buNone/>
              <a:defRPr sz="4800"/>
            </a:lvl7pPr>
            <a:lvl8pPr marL="15361536" indent="0">
              <a:buNone/>
              <a:defRPr sz="4800"/>
            </a:lvl8pPr>
            <a:lvl9pPr marL="17556041" indent="0">
              <a:buNone/>
              <a:defRPr sz="4800"/>
            </a:lvl9pPr>
          </a:lstStyle>
          <a:p>
            <a:pPr lvl="0"/>
            <a:r>
              <a:rPr lang="en-US"/>
              <a:t>Click to edit Master text styles</a:t>
            </a:r>
          </a:p>
        </p:txBody>
      </p:sp>
      <p:sp>
        <p:nvSpPr>
          <p:cNvPr id="5" name="Date Placeholder 4"/>
          <p:cNvSpPr>
            <a:spLocks noGrp="1"/>
          </p:cNvSpPr>
          <p:nvPr>
            <p:ph type="dt" sz="half" idx="10"/>
          </p:nvPr>
        </p:nvSpPr>
        <p:spPr/>
        <p:txBody>
          <a:bodyPr/>
          <a:lstStyle/>
          <a:p>
            <a:fld id="{FFDA3B03-15B7-B747-BF48-0FF6E987397C}" type="datetimeFigureOut">
              <a:rPr lang="en-US" smtClean="0"/>
              <a:t>4/11/22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AE4BDB2-B9B2-044E-B571-31D47C43ACFA}" type="slidenum">
              <a:rPr lang="en-US" smtClean="0"/>
              <a:t>‹#›</a:t>
            </a:fld>
            <a:endParaRPr lang="en-US"/>
          </a:p>
        </p:txBody>
      </p:sp>
    </p:spTree>
    <p:extLst>
      <p:ext uri="{BB962C8B-B14F-4D97-AF65-F5344CB8AC3E}">
        <p14:creationId xmlns:p14="http://schemas.microsoft.com/office/powerpoint/2010/main" val="86457229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23238" y="2194560"/>
            <a:ext cx="14156055" cy="7680960"/>
          </a:xfrm>
        </p:spPr>
        <p:txBody>
          <a:bodyPr anchor="b"/>
          <a:lstStyle>
            <a:lvl1pPr>
              <a:defRPr sz="15359"/>
            </a:lvl1pPr>
          </a:lstStyle>
          <a:p>
            <a:r>
              <a:rPr lang="en-US"/>
              <a:t>Click to edit Master title style</a:t>
            </a:r>
            <a:endParaRPr lang="en-US" dirty="0"/>
          </a:p>
        </p:txBody>
      </p:sp>
      <p:sp>
        <p:nvSpPr>
          <p:cNvPr id="3" name="Picture Placeholder 2"/>
          <p:cNvSpPr>
            <a:spLocks noGrp="1" noChangeAspect="1"/>
          </p:cNvSpPr>
          <p:nvPr>
            <p:ph type="pic" idx="1"/>
          </p:nvPr>
        </p:nvSpPr>
        <p:spPr>
          <a:xfrm>
            <a:off x="18659477" y="4739647"/>
            <a:ext cx="22219920" cy="23393400"/>
          </a:xfrm>
        </p:spPr>
        <p:txBody>
          <a:bodyPr anchor="t"/>
          <a:lstStyle>
            <a:lvl1pPr marL="0" indent="0">
              <a:buNone/>
              <a:defRPr sz="15359"/>
            </a:lvl1pPr>
            <a:lvl2pPr marL="2194505" indent="0">
              <a:buNone/>
              <a:defRPr sz="13440"/>
            </a:lvl2pPr>
            <a:lvl3pPr marL="4389011" indent="0">
              <a:buNone/>
              <a:defRPr sz="11520"/>
            </a:lvl3pPr>
            <a:lvl4pPr marL="6583516" indent="0">
              <a:buNone/>
              <a:defRPr sz="9600"/>
            </a:lvl4pPr>
            <a:lvl5pPr marL="8778020" indent="0">
              <a:buNone/>
              <a:defRPr sz="9600"/>
            </a:lvl5pPr>
            <a:lvl6pPr marL="10972526" indent="0">
              <a:buNone/>
              <a:defRPr sz="9600"/>
            </a:lvl6pPr>
            <a:lvl7pPr marL="13167031" indent="0">
              <a:buNone/>
              <a:defRPr sz="9600"/>
            </a:lvl7pPr>
            <a:lvl8pPr marL="15361536" indent="0">
              <a:buNone/>
              <a:defRPr sz="9600"/>
            </a:lvl8pPr>
            <a:lvl9pPr marL="17556041" indent="0">
              <a:buNone/>
              <a:defRPr sz="9600"/>
            </a:lvl9pPr>
          </a:lstStyle>
          <a:p>
            <a:r>
              <a:rPr lang="en-US"/>
              <a:t>Click icon to add picture</a:t>
            </a:r>
            <a:endParaRPr lang="en-US" dirty="0"/>
          </a:p>
        </p:txBody>
      </p:sp>
      <p:sp>
        <p:nvSpPr>
          <p:cNvPr id="4" name="Text Placeholder 3"/>
          <p:cNvSpPr>
            <a:spLocks noGrp="1"/>
          </p:cNvSpPr>
          <p:nvPr>
            <p:ph type="body" sz="half" idx="2"/>
          </p:nvPr>
        </p:nvSpPr>
        <p:spPr>
          <a:xfrm>
            <a:off x="3023238" y="9875521"/>
            <a:ext cx="14156055" cy="18295622"/>
          </a:xfrm>
        </p:spPr>
        <p:txBody>
          <a:bodyPr/>
          <a:lstStyle>
            <a:lvl1pPr marL="0" indent="0">
              <a:buNone/>
              <a:defRPr sz="7680"/>
            </a:lvl1pPr>
            <a:lvl2pPr marL="2194505" indent="0">
              <a:buNone/>
              <a:defRPr sz="6720"/>
            </a:lvl2pPr>
            <a:lvl3pPr marL="4389011" indent="0">
              <a:buNone/>
              <a:defRPr sz="5760"/>
            </a:lvl3pPr>
            <a:lvl4pPr marL="6583516" indent="0">
              <a:buNone/>
              <a:defRPr sz="4800"/>
            </a:lvl4pPr>
            <a:lvl5pPr marL="8778020" indent="0">
              <a:buNone/>
              <a:defRPr sz="4800"/>
            </a:lvl5pPr>
            <a:lvl6pPr marL="10972526" indent="0">
              <a:buNone/>
              <a:defRPr sz="4800"/>
            </a:lvl6pPr>
            <a:lvl7pPr marL="13167031" indent="0">
              <a:buNone/>
              <a:defRPr sz="4800"/>
            </a:lvl7pPr>
            <a:lvl8pPr marL="15361536" indent="0">
              <a:buNone/>
              <a:defRPr sz="4800"/>
            </a:lvl8pPr>
            <a:lvl9pPr marL="17556041" indent="0">
              <a:buNone/>
              <a:defRPr sz="4800"/>
            </a:lvl9pPr>
          </a:lstStyle>
          <a:p>
            <a:pPr lvl="0"/>
            <a:r>
              <a:rPr lang="en-US"/>
              <a:t>Click to edit Master text styles</a:t>
            </a:r>
          </a:p>
        </p:txBody>
      </p:sp>
      <p:sp>
        <p:nvSpPr>
          <p:cNvPr id="5" name="Date Placeholder 4"/>
          <p:cNvSpPr>
            <a:spLocks noGrp="1"/>
          </p:cNvSpPr>
          <p:nvPr>
            <p:ph type="dt" sz="half" idx="10"/>
          </p:nvPr>
        </p:nvSpPr>
        <p:spPr/>
        <p:txBody>
          <a:bodyPr/>
          <a:lstStyle/>
          <a:p>
            <a:fld id="{FFDA3B03-15B7-B747-BF48-0FF6E987397C}" type="datetimeFigureOut">
              <a:rPr lang="en-US" smtClean="0"/>
              <a:t>4/11/22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AE4BDB2-B9B2-044E-B571-31D47C43ACFA}" type="slidenum">
              <a:rPr lang="en-US" smtClean="0"/>
              <a:t>‹#›</a:t>
            </a:fld>
            <a:endParaRPr lang="en-US"/>
          </a:p>
        </p:txBody>
      </p:sp>
    </p:spTree>
    <p:extLst>
      <p:ext uri="{BB962C8B-B14F-4D97-AF65-F5344CB8AC3E}">
        <p14:creationId xmlns:p14="http://schemas.microsoft.com/office/powerpoint/2010/main" val="307563312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017520" y="1752607"/>
            <a:ext cx="37856160" cy="6362702"/>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3017520" y="8763001"/>
            <a:ext cx="37856160" cy="2088642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3017520" y="30510487"/>
            <a:ext cx="9875520" cy="1752600"/>
          </a:xfrm>
          <a:prstGeom prst="rect">
            <a:avLst/>
          </a:prstGeom>
        </p:spPr>
        <p:txBody>
          <a:bodyPr vert="horz" lIns="91440" tIns="45720" rIns="91440" bIns="45720" rtlCol="0" anchor="ctr"/>
          <a:lstStyle>
            <a:lvl1pPr algn="l">
              <a:defRPr sz="5760">
                <a:solidFill>
                  <a:schemeClr val="tx1">
                    <a:tint val="75000"/>
                  </a:schemeClr>
                </a:solidFill>
              </a:defRPr>
            </a:lvl1pPr>
          </a:lstStyle>
          <a:p>
            <a:fld id="{FFDA3B03-15B7-B747-BF48-0FF6E987397C}" type="datetimeFigureOut">
              <a:rPr lang="en-US" smtClean="0"/>
              <a:t>4/11/22</a:t>
            </a:fld>
            <a:endParaRPr lang="en-US"/>
          </a:p>
        </p:txBody>
      </p:sp>
      <p:sp>
        <p:nvSpPr>
          <p:cNvPr id="5" name="Footer Placeholder 4"/>
          <p:cNvSpPr>
            <a:spLocks noGrp="1"/>
          </p:cNvSpPr>
          <p:nvPr>
            <p:ph type="ftr" sz="quarter" idx="3"/>
          </p:nvPr>
        </p:nvSpPr>
        <p:spPr>
          <a:xfrm>
            <a:off x="14538960" y="30510487"/>
            <a:ext cx="14813280" cy="1752600"/>
          </a:xfrm>
          <a:prstGeom prst="rect">
            <a:avLst/>
          </a:prstGeom>
        </p:spPr>
        <p:txBody>
          <a:bodyPr vert="horz" lIns="91440" tIns="45720" rIns="91440" bIns="45720" rtlCol="0" anchor="ctr"/>
          <a:lstStyle>
            <a:lvl1pPr algn="ctr">
              <a:defRPr sz="576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30998160" y="30510487"/>
            <a:ext cx="9875520" cy="1752600"/>
          </a:xfrm>
          <a:prstGeom prst="rect">
            <a:avLst/>
          </a:prstGeom>
        </p:spPr>
        <p:txBody>
          <a:bodyPr vert="horz" lIns="91440" tIns="45720" rIns="91440" bIns="45720" rtlCol="0" anchor="ctr"/>
          <a:lstStyle>
            <a:lvl1pPr algn="r">
              <a:defRPr sz="5760">
                <a:solidFill>
                  <a:schemeClr val="tx1">
                    <a:tint val="75000"/>
                  </a:schemeClr>
                </a:solidFill>
              </a:defRPr>
            </a:lvl1pPr>
          </a:lstStyle>
          <a:p>
            <a:fld id="{EAE4BDB2-B9B2-044E-B571-31D47C43ACFA}" type="slidenum">
              <a:rPr lang="en-US" smtClean="0"/>
              <a:t>‹#›</a:t>
            </a:fld>
            <a:endParaRPr lang="en-US"/>
          </a:p>
        </p:txBody>
      </p:sp>
    </p:spTree>
    <p:extLst>
      <p:ext uri="{BB962C8B-B14F-4D97-AF65-F5344CB8AC3E}">
        <p14:creationId xmlns:p14="http://schemas.microsoft.com/office/powerpoint/2010/main" val="278862594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4389011" rtl="0" eaLnBrk="1" latinLnBrk="0" hangingPunct="1">
        <a:lnSpc>
          <a:spcPct val="90000"/>
        </a:lnSpc>
        <a:spcBef>
          <a:spcPct val="0"/>
        </a:spcBef>
        <a:buNone/>
        <a:defRPr sz="21119" kern="1200">
          <a:solidFill>
            <a:schemeClr val="tx1"/>
          </a:solidFill>
          <a:latin typeface="+mj-lt"/>
          <a:ea typeface="+mj-ea"/>
          <a:cs typeface="+mj-cs"/>
        </a:defRPr>
      </a:lvl1pPr>
    </p:titleStyle>
    <p:bodyStyle>
      <a:lvl1pPr marL="1097252" indent="-1097252" algn="l" defTabSz="4389011" rtl="0" eaLnBrk="1" latinLnBrk="0" hangingPunct="1">
        <a:lnSpc>
          <a:spcPct val="90000"/>
        </a:lnSpc>
        <a:spcBef>
          <a:spcPts val="4800"/>
        </a:spcBef>
        <a:buFont typeface="Arial" panose="020B0604020202020204" pitchFamily="34" charset="0"/>
        <a:buChar char="•"/>
        <a:defRPr sz="13440" kern="1200">
          <a:solidFill>
            <a:schemeClr val="tx1"/>
          </a:solidFill>
          <a:latin typeface="+mn-lt"/>
          <a:ea typeface="+mn-ea"/>
          <a:cs typeface="+mn-cs"/>
        </a:defRPr>
      </a:lvl1pPr>
      <a:lvl2pPr marL="3291758" indent="-1097252" algn="l" defTabSz="4389011" rtl="0" eaLnBrk="1" latinLnBrk="0" hangingPunct="1">
        <a:lnSpc>
          <a:spcPct val="90000"/>
        </a:lnSpc>
        <a:spcBef>
          <a:spcPts val="2400"/>
        </a:spcBef>
        <a:buFont typeface="Arial" panose="020B0604020202020204" pitchFamily="34" charset="0"/>
        <a:buChar char="•"/>
        <a:defRPr sz="11520" kern="1200">
          <a:solidFill>
            <a:schemeClr val="tx1"/>
          </a:solidFill>
          <a:latin typeface="+mn-lt"/>
          <a:ea typeface="+mn-ea"/>
          <a:cs typeface="+mn-cs"/>
        </a:defRPr>
      </a:lvl2pPr>
      <a:lvl3pPr marL="5486263" indent="-1097252" algn="l" defTabSz="4389011" rtl="0" eaLnBrk="1" latinLnBrk="0" hangingPunct="1">
        <a:lnSpc>
          <a:spcPct val="90000"/>
        </a:lnSpc>
        <a:spcBef>
          <a:spcPts val="2400"/>
        </a:spcBef>
        <a:buFont typeface="Arial" panose="020B0604020202020204" pitchFamily="34" charset="0"/>
        <a:buChar char="•"/>
        <a:defRPr sz="9600" kern="1200">
          <a:solidFill>
            <a:schemeClr val="tx1"/>
          </a:solidFill>
          <a:latin typeface="+mn-lt"/>
          <a:ea typeface="+mn-ea"/>
          <a:cs typeface="+mn-cs"/>
        </a:defRPr>
      </a:lvl3pPr>
      <a:lvl4pPr marL="7680768" indent="-1097252" algn="l" defTabSz="4389011"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4pPr>
      <a:lvl5pPr marL="9875273" indent="-1097252" algn="l" defTabSz="4389011"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5pPr>
      <a:lvl6pPr marL="12069779" indent="-1097252" algn="l" defTabSz="4389011"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6pPr>
      <a:lvl7pPr marL="14264284" indent="-1097252" algn="l" defTabSz="4389011"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7pPr>
      <a:lvl8pPr marL="16458788" indent="-1097252" algn="l" defTabSz="4389011"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8pPr>
      <a:lvl9pPr marL="18653294" indent="-1097252" algn="l" defTabSz="4389011"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9pPr>
    </p:bodyStyle>
    <p:otherStyle>
      <a:defPPr>
        <a:defRPr lang="en-US"/>
      </a:defPPr>
      <a:lvl1pPr marL="0" algn="l" defTabSz="4389011" rtl="0" eaLnBrk="1" latinLnBrk="0" hangingPunct="1">
        <a:defRPr sz="8640" kern="1200">
          <a:solidFill>
            <a:schemeClr val="tx1"/>
          </a:solidFill>
          <a:latin typeface="+mn-lt"/>
          <a:ea typeface="+mn-ea"/>
          <a:cs typeface="+mn-cs"/>
        </a:defRPr>
      </a:lvl1pPr>
      <a:lvl2pPr marL="2194505" algn="l" defTabSz="4389011" rtl="0" eaLnBrk="1" latinLnBrk="0" hangingPunct="1">
        <a:defRPr sz="8640" kern="1200">
          <a:solidFill>
            <a:schemeClr val="tx1"/>
          </a:solidFill>
          <a:latin typeface="+mn-lt"/>
          <a:ea typeface="+mn-ea"/>
          <a:cs typeface="+mn-cs"/>
        </a:defRPr>
      </a:lvl2pPr>
      <a:lvl3pPr marL="4389011" algn="l" defTabSz="4389011" rtl="0" eaLnBrk="1" latinLnBrk="0" hangingPunct="1">
        <a:defRPr sz="8640" kern="1200">
          <a:solidFill>
            <a:schemeClr val="tx1"/>
          </a:solidFill>
          <a:latin typeface="+mn-lt"/>
          <a:ea typeface="+mn-ea"/>
          <a:cs typeface="+mn-cs"/>
        </a:defRPr>
      </a:lvl3pPr>
      <a:lvl4pPr marL="6583516" algn="l" defTabSz="4389011" rtl="0" eaLnBrk="1" latinLnBrk="0" hangingPunct="1">
        <a:defRPr sz="8640" kern="1200">
          <a:solidFill>
            <a:schemeClr val="tx1"/>
          </a:solidFill>
          <a:latin typeface="+mn-lt"/>
          <a:ea typeface="+mn-ea"/>
          <a:cs typeface="+mn-cs"/>
        </a:defRPr>
      </a:lvl4pPr>
      <a:lvl5pPr marL="8778020" algn="l" defTabSz="4389011" rtl="0" eaLnBrk="1" latinLnBrk="0" hangingPunct="1">
        <a:defRPr sz="8640" kern="1200">
          <a:solidFill>
            <a:schemeClr val="tx1"/>
          </a:solidFill>
          <a:latin typeface="+mn-lt"/>
          <a:ea typeface="+mn-ea"/>
          <a:cs typeface="+mn-cs"/>
        </a:defRPr>
      </a:lvl5pPr>
      <a:lvl6pPr marL="10972526" algn="l" defTabSz="4389011" rtl="0" eaLnBrk="1" latinLnBrk="0" hangingPunct="1">
        <a:defRPr sz="8640" kern="1200">
          <a:solidFill>
            <a:schemeClr val="tx1"/>
          </a:solidFill>
          <a:latin typeface="+mn-lt"/>
          <a:ea typeface="+mn-ea"/>
          <a:cs typeface="+mn-cs"/>
        </a:defRPr>
      </a:lvl6pPr>
      <a:lvl7pPr marL="13167031" algn="l" defTabSz="4389011" rtl="0" eaLnBrk="1" latinLnBrk="0" hangingPunct="1">
        <a:defRPr sz="8640" kern="1200">
          <a:solidFill>
            <a:schemeClr val="tx1"/>
          </a:solidFill>
          <a:latin typeface="+mn-lt"/>
          <a:ea typeface="+mn-ea"/>
          <a:cs typeface="+mn-cs"/>
        </a:defRPr>
      </a:lvl7pPr>
      <a:lvl8pPr marL="15361536" algn="l" defTabSz="4389011" rtl="0" eaLnBrk="1" latinLnBrk="0" hangingPunct="1">
        <a:defRPr sz="8640" kern="1200">
          <a:solidFill>
            <a:schemeClr val="tx1"/>
          </a:solidFill>
          <a:latin typeface="+mn-lt"/>
          <a:ea typeface="+mn-ea"/>
          <a:cs typeface="+mn-cs"/>
        </a:defRPr>
      </a:lvl8pPr>
      <a:lvl9pPr marL="17556041" algn="l" defTabSz="4389011" rtl="0" eaLnBrk="1" latinLnBrk="0" hangingPunct="1">
        <a:defRPr sz="864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3" Type="http://schemas.openxmlformats.org/officeDocument/2006/relationships/diagramColors" Target="../diagrams/colors1.xml"/><Relationship Id="rId18" Type="http://schemas.openxmlformats.org/officeDocument/2006/relationships/image" Target="../media/image9.png"/><Relationship Id="rId26" Type="http://schemas.openxmlformats.org/officeDocument/2006/relationships/image" Target="../media/image17.png"/><Relationship Id="rId39" Type="http://schemas.openxmlformats.org/officeDocument/2006/relationships/image" Target="../media/image30.png"/><Relationship Id="rId21" Type="http://schemas.openxmlformats.org/officeDocument/2006/relationships/image" Target="../media/image12.png"/><Relationship Id="rId34" Type="http://schemas.openxmlformats.org/officeDocument/2006/relationships/image" Target="../media/image25.png"/><Relationship Id="rId42" Type="http://schemas.openxmlformats.org/officeDocument/2006/relationships/image" Target="../media/image33.png"/><Relationship Id="rId47" Type="http://schemas.openxmlformats.org/officeDocument/2006/relationships/chart" Target="../charts/chart4.xml"/><Relationship Id="rId7" Type="http://schemas.openxmlformats.org/officeDocument/2006/relationships/chart" Target="../charts/chart3.xml"/><Relationship Id="rId2" Type="http://schemas.openxmlformats.org/officeDocument/2006/relationships/image" Target="../media/image1.png"/><Relationship Id="rId16" Type="http://schemas.openxmlformats.org/officeDocument/2006/relationships/image" Target="../media/image7.png"/><Relationship Id="rId29" Type="http://schemas.openxmlformats.org/officeDocument/2006/relationships/image" Target="../media/image20.png"/><Relationship Id="rId1" Type="http://schemas.openxmlformats.org/officeDocument/2006/relationships/slideLayout" Target="../slideLayouts/slideLayout1.xml"/><Relationship Id="rId6" Type="http://schemas.openxmlformats.org/officeDocument/2006/relationships/image" Target="../media/image3.png"/><Relationship Id="rId11" Type="http://schemas.openxmlformats.org/officeDocument/2006/relationships/diagramLayout" Target="../diagrams/layout1.xml"/><Relationship Id="rId24" Type="http://schemas.openxmlformats.org/officeDocument/2006/relationships/image" Target="../media/image15.png"/><Relationship Id="rId32" Type="http://schemas.openxmlformats.org/officeDocument/2006/relationships/image" Target="../media/image23.png"/><Relationship Id="rId37" Type="http://schemas.openxmlformats.org/officeDocument/2006/relationships/image" Target="../media/image28.png"/><Relationship Id="rId40" Type="http://schemas.openxmlformats.org/officeDocument/2006/relationships/image" Target="../media/image31.png"/><Relationship Id="rId45" Type="http://schemas.openxmlformats.org/officeDocument/2006/relationships/image" Target="../media/image36.png"/><Relationship Id="rId5" Type="http://schemas.openxmlformats.org/officeDocument/2006/relationships/chart" Target="../charts/chart2.xml"/><Relationship Id="rId15" Type="http://schemas.openxmlformats.org/officeDocument/2006/relationships/image" Target="../media/image6.png"/><Relationship Id="rId23" Type="http://schemas.openxmlformats.org/officeDocument/2006/relationships/image" Target="../media/image14.png"/><Relationship Id="rId28" Type="http://schemas.openxmlformats.org/officeDocument/2006/relationships/image" Target="../media/image19.png"/><Relationship Id="rId36" Type="http://schemas.openxmlformats.org/officeDocument/2006/relationships/image" Target="../media/image27.png"/><Relationship Id="rId10" Type="http://schemas.openxmlformats.org/officeDocument/2006/relationships/diagramData" Target="../diagrams/data1.xml"/><Relationship Id="rId19" Type="http://schemas.openxmlformats.org/officeDocument/2006/relationships/image" Target="../media/image10.png"/><Relationship Id="rId31" Type="http://schemas.openxmlformats.org/officeDocument/2006/relationships/image" Target="../media/image22.png"/><Relationship Id="rId44" Type="http://schemas.openxmlformats.org/officeDocument/2006/relationships/image" Target="../media/image35.png"/><Relationship Id="rId4" Type="http://schemas.openxmlformats.org/officeDocument/2006/relationships/image" Target="../media/image2.png"/><Relationship Id="rId9" Type="http://schemas.openxmlformats.org/officeDocument/2006/relationships/image" Target="../media/image5.png"/><Relationship Id="rId14" Type="http://schemas.microsoft.com/office/2007/relationships/diagramDrawing" Target="../diagrams/drawing1.xml"/><Relationship Id="rId22" Type="http://schemas.openxmlformats.org/officeDocument/2006/relationships/image" Target="../media/image13.png"/><Relationship Id="rId27" Type="http://schemas.openxmlformats.org/officeDocument/2006/relationships/image" Target="../media/image18.png"/><Relationship Id="rId30" Type="http://schemas.openxmlformats.org/officeDocument/2006/relationships/image" Target="../media/image21.png"/><Relationship Id="rId35" Type="http://schemas.openxmlformats.org/officeDocument/2006/relationships/image" Target="../media/image26.png"/><Relationship Id="rId43" Type="http://schemas.openxmlformats.org/officeDocument/2006/relationships/image" Target="../media/image34.png"/><Relationship Id="rId48" Type="http://schemas.openxmlformats.org/officeDocument/2006/relationships/image" Target="../media/image38.png"/><Relationship Id="rId8" Type="http://schemas.openxmlformats.org/officeDocument/2006/relationships/image" Target="../media/image4.png"/><Relationship Id="rId3" Type="http://schemas.openxmlformats.org/officeDocument/2006/relationships/chart" Target="../charts/chart1.xml"/><Relationship Id="rId12" Type="http://schemas.openxmlformats.org/officeDocument/2006/relationships/diagramQuickStyle" Target="../diagrams/quickStyle1.xml"/><Relationship Id="rId17" Type="http://schemas.openxmlformats.org/officeDocument/2006/relationships/image" Target="../media/image8.png"/><Relationship Id="rId25" Type="http://schemas.openxmlformats.org/officeDocument/2006/relationships/image" Target="../media/image16.png"/><Relationship Id="rId33" Type="http://schemas.openxmlformats.org/officeDocument/2006/relationships/image" Target="../media/image24.png"/><Relationship Id="rId38" Type="http://schemas.openxmlformats.org/officeDocument/2006/relationships/image" Target="../media/image29.png"/><Relationship Id="rId46" Type="http://schemas.openxmlformats.org/officeDocument/2006/relationships/image" Target="../media/image37.png"/><Relationship Id="rId20" Type="http://schemas.openxmlformats.org/officeDocument/2006/relationships/image" Target="../media/image11.png"/><Relationship Id="rId41" Type="http://schemas.openxmlformats.org/officeDocument/2006/relationships/image" Target="../media/image3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 name="Rectangle 74">
            <a:extLst>
              <a:ext uri="{FF2B5EF4-FFF2-40B4-BE49-F238E27FC236}">
                <a16:creationId xmlns:a16="http://schemas.microsoft.com/office/drawing/2014/main" id="{630F401F-4489-724B-9D73-E7F0C5BB9591}"/>
              </a:ext>
            </a:extLst>
          </p:cNvPr>
          <p:cNvSpPr/>
          <p:nvPr/>
        </p:nvSpPr>
        <p:spPr>
          <a:xfrm>
            <a:off x="0" y="-400045"/>
            <a:ext cx="43891200" cy="6057895"/>
          </a:xfrm>
          <a:prstGeom prst="rect">
            <a:avLst/>
          </a:prstGeom>
          <a:solidFill>
            <a:srgbClr val="00008F"/>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74" name="Poster Title">
            <a:extLst>
              <a:ext uri="{FF2B5EF4-FFF2-40B4-BE49-F238E27FC236}">
                <a16:creationId xmlns:a16="http://schemas.microsoft.com/office/drawing/2014/main" id="{18723C24-80E2-1444-8EC4-FA42051D04EF}"/>
              </a:ext>
            </a:extLst>
          </p:cNvPr>
          <p:cNvSpPr>
            <a:spLocks noChangeArrowheads="1"/>
          </p:cNvSpPr>
          <p:nvPr/>
        </p:nvSpPr>
        <p:spPr bwMode="auto">
          <a:xfrm>
            <a:off x="1012807" y="410496"/>
            <a:ext cx="38542696" cy="45935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58396" tIns="29193" rIns="58396" bIns="29193">
            <a:spAutoFit/>
          </a:bodyPr>
          <a:lstStyle>
            <a:lvl1pPr>
              <a:defRPr sz="2900">
                <a:solidFill>
                  <a:schemeClr val="tx1"/>
                </a:solidFill>
                <a:latin typeface="Arial Narrow" charset="0"/>
                <a:ea typeface="ＭＳ Ｐゴシック" charset="-128"/>
              </a:defRPr>
            </a:lvl1pPr>
            <a:lvl2pPr marL="37931725" indent="-37474525">
              <a:defRPr sz="2900">
                <a:solidFill>
                  <a:schemeClr val="tx1"/>
                </a:solidFill>
                <a:latin typeface="Arial Narrow" charset="0"/>
                <a:ea typeface="ＭＳ Ｐゴシック" charset="-128"/>
              </a:defRPr>
            </a:lvl2pPr>
            <a:lvl3pPr marL="1143000" indent="-228600">
              <a:defRPr sz="2900">
                <a:solidFill>
                  <a:schemeClr val="tx1"/>
                </a:solidFill>
                <a:latin typeface="Arial Narrow" charset="0"/>
                <a:ea typeface="ＭＳ Ｐゴシック" charset="-128"/>
              </a:defRPr>
            </a:lvl3pPr>
            <a:lvl4pPr marL="1600200" indent="-228600">
              <a:defRPr sz="2900">
                <a:solidFill>
                  <a:schemeClr val="tx1"/>
                </a:solidFill>
                <a:latin typeface="Arial Narrow" charset="0"/>
                <a:ea typeface="ＭＳ Ｐゴシック" charset="-128"/>
              </a:defRPr>
            </a:lvl4pPr>
            <a:lvl5pPr marL="2057400" indent="-228600">
              <a:defRPr sz="2900">
                <a:solidFill>
                  <a:schemeClr val="tx1"/>
                </a:solidFill>
                <a:latin typeface="Arial Narrow" charset="0"/>
                <a:ea typeface="ＭＳ Ｐゴシック" charset="-128"/>
              </a:defRPr>
            </a:lvl5pPr>
            <a:lvl6pPr marL="2514600" indent="-228600" eaLnBrk="0" fontAlgn="base" hangingPunct="0">
              <a:spcBef>
                <a:spcPct val="0"/>
              </a:spcBef>
              <a:spcAft>
                <a:spcPct val="0"/>
              </a:spcAft>
              <a:defRPr sz="2900">
                <a:solidFill>
                  <a:schemeClr val="tx1"/>
                </a:solidFill>
                <a:latin typeface="Arial Narrow" charset="0"/>
                <a:ea typeface="ＭＳ Ｐゴシック" charset="-128"/>
              </a:defRPr>
            </a:lvl6pPr>
            <a:lvl7pPr marL="2971800" indent="-228600" eaLnBrk="0" fontAlgn="base" hangingPunct="0">
              <a:spcBef>
                <a:spcPct val="0"/>
              </a:spcBef>
              <a:spcAft>
                <a:spcPct val="0"/>
              </a:spcAft>
              <a:defRPr sz="2900">
                <a:solidFill>
                  <a:schemeClr val="tx1"/>
                </a:solidFill>
                <a:latin typeface="Arial Narrow" charset="0"/>
                <a:ea typeface="ＭＳ Ｐゴシック" charset="-128"/>
              </a:defRPr>
            </a:lvl7pPr>
            <a:lvl8pPr marL="3429000" indent="-228600" eaLnBrk="0" fontAlgn="base" hangingPunct="0">
              <a:spcBef>
                <a:spcPct val="0"/>
              </a:spcBef>
              <a:spcAft>
                <a:spcPct val="0"/>
              </a:spcAft>
              <a:defRPr sz="2900">
                <a:solidFill>
                  <a:schemeClr val="tx1"/>
                </a:solidFill>
                <a:latin typeface="Arial Narrow" charset="0"/>
                <a:ea typeface="ＭＳ Ｐゴシック" charset="-128"/>
              </a:defRPr>
            </a:lvl8pPr>
            <a:lvl9pPr marL="3886200" indent="-228600" eaLnBrk="0" fontAlgn="base" hangingPunct="0">
              <a:spcBef>
                <a:spcPct val="0"/>
              </a:spcBef>
              <a:spcAft>
                <a:spcPct val="0"/>
              </a:spcAft>
              <a:defRPr sz="2900">
                <a:solidFill>
                  <a:schemeClr val="tx1"/>
                </a:solidFill>
                <a:latin typeface="Arial Narrow" charset="0"/>
                <a:ea typeface="ＭＳ Ｐゴシック" charset="-128"/>
              </a:defRPr>
            </a:lvl9pPr>
          </a:lstStyle>
          <a:p>
            <a:pPr>
              <a:spcAft>
                <a:spcPts val="800"/>
              </a:spcAft>
              <a:defRPr/>
            </a:pPr>
            <a:r>
              <a:rPr lang="en-US" altLang="en-US" sz="13800" dirty="0">
                <a:solidFill>
                  <a:srgbClr val="FFFFFF"/>
                </a:solidFill>
                <a:latin typeface="Raleway" panose="020B0003030101060003" pitchFamily="34" charset="0"/>
                <a:ea typeface="Arial" charset="0"/>
              </a:rPr>
              <a:t>ACADEMIC RESEARCH POSTER TEMPLATE</a:t>
            </a:r>
          </a:p>
          <a:p>
            <a:pPr>
              <a:spcAft>
                <a:spcPts val="2400"/>
              </a:spcAft>
              <a:defRPr/>
            </a:pPr>
            <a:r>
              <a:rPr lang="en-US" altLang="en-US" sz="6600" dirty="0">
                <a:solidFill>
                  <a:srgbClr val="FFFFFF"/>
                </a:solidFill>
                <a:latin typeface="Raleway" panose="020B0003030101060003" pitchFamily="34" charset="0"/>
                <a:ea typeface="Arial" charset="0"/>
              </a:rPr>
              <a:t>Subtitle for Academic Research Poster (48x36 inches)</a:t>
            </a:r>
          </a:p>
          <a:p>
            <a:pPr>
              <a:spcBef>
                <a:spcPts val="1152"/>
              </a:spcBef>
              <a:defRPr/>
            </a:pPr>
            <a:r>
              <a:rPr lang="en-US" altLang="en-US" sz="5400" b="1" dirty="0">
                <a:solidFill>
                  <a:srgbClr val="FFFFFF"/>
                </a:solidFill>
                <a:latin typeface="Raleway" panose="020B0003030101060003" pitchFamily="34" charset="0"/>
                <a:ea typeface="Arial" charset="0"/>
              </a:rPr>
              <a:t>Poster presenter name (bold) </a:t>
            </a:r>
            <a:r>
              <a:rPr lang="en-US" altLang="en-US" sz="5400" dirty="0">
                <a:solidFill>
                  <a:srgbClr val="FFFFFF"/>
                </a:solidFill>
                <a:latin typeface="Raleway" panose="020B0003030101060003" pitchFamily="34" charset="0"/>
                <a:ea typeface="Arial" charset="0"/>
              </a:rPr>
              <a:t>and the names of the people who contributed to this presentation</a:t>
            </a:r>
          </a:p>
        </p:txBody>
      </p:sp>
      <p:sp>
        <p:nvSpPr>
          <p:cNvPr id="76" name="Introduction Textbox">
            <a:extLst>
              <a:ext uri="{FF2B5EF4-FFF2-40B4-BE49-F238E27FC236}">
                <a16:creationId xmlns:a16="http://schemas.microsoft.com/office/drawing/2014/main" id="{2B12477E-BC5E-F548-B4B3-747A0752C2EB}"/>
              </a:ext>
            </a:extLst>
          </p:cNvPr>
          <p:cNvSpPr txBox="1">
            <a:spLocks noChangeArrowheads="1"/>
          </p:cNvSpPr>
          <p:nvPr/>
        </p:nvSpPr>
        <p:spPr bwMode="auto">
          <a:xfrm>
            <a:off x="618827" y="6409680"/>
            <a:ext cx="4717958" cy="923330"/>
          </a:xfrm>
          <a:prstGeom prst="rect">
            <a:avLst/>
          </a:prstGeom>
          <a:solidFill>
            <a:schemeClr val="bg1">
              <a:alpha val="63000"/>
            </a:schemeClr>
          </a:solidFill>
          <a:ln>
            <a:noFill/>
          </a:ln>
          <a:effectLst/>
        </p:spPr>
        <p:txBody>
          <a:bodyPr wrap="square">
            <a:spAutoFit/>
          </a:bodyPr>
          <a:lstStyle>
            <a:lvl1pPr>
              <a:defRPr sz="2900">
                <a:solidFill>
                  <a:schemeClr val="tx1"/>
                </a:solidFill>
                <a:latin typeface="Arial Narrow" charset="0"/>
                <a:ea typeface="ＭＳ Ｐゴシック" charset="-128"/>
              </a:defRPr>
            </a:lvl1pPr>
            <a:lvl2pPr marL="742950" indent="-285750">
              <a:defRPr sz="2900">
                <a:solidFill>
                  <a:schemeClr val="tx1"/>
                </a:solidFill>
                <a:latin typeface="Arial Narrow" charset="0"/>
                <a:ea typeface="ＭＳ Ｐゴシック" charset="-128"/>
              </a:defRPr>
            </a:lvl2pPr>
            <a:lvl3pPr marL="1143000" indent="-228600">
              <a:defRPr sz="2900">
                <a:solidFill>
                  <a:schemeClr val="tx1"/>
                </a:solidFill>
                <a:latin typeface="Arial Narrow" charset="0"/>
                <a:ea typeface="ＭＳ Ｐゴシック" charset="-128"/>
              </a:defRPr>
            </a:lvl3pPr>
            <a:lvl4pPr marL="1600200" indent="-228600">
              <a:defRPr sz="2900">
                <a:solidFill>
                  <a:schemeClr val="tx1"/>
                </a:solidFill>
                <a:latin typeface="Arial Narrow" charset="0"/>
                <a:ea typeface="ＭＳ Ｐゴシック" charset="-128"/>
              </a:defRPr>
            </a:lvl4pPr>
            <a:lvl5pPr marL="2057400" indent="-228600">
              <a:defRPr sz="2900">
                <a:solidFill>
                  <a:schemeClr val="tx1"/>
                </a:solidFill>
                <a:latin typeface="Arial Narrow" charset="0"/>
                <a:ea typeface="ＭＳ Ｐゴシック" charset="-128"/>
              </a:defRPr>
            </a:lvl5pPr>
            <a:lvl6pPr marL="2514600" indent="-228600" eaLnBrk="0" fontAlgn="base" hangingPunct="0">
              <a:spcBef>
                <a:spcPct val="0"/>
              </a:spcBef>
              <a:spcAft>
                <a:spcPct val="0"/>
              </a:spcAft>
              <a:defRPr sz="2900">
                <a:solidFill>
                  <a:schemeClr val="tx1"/>
                </a:solidFill>
                <a:latin typeface="Arial Narrow" charset="0"/>
                <a:ea typeface="ＭＳ Ｐゴシック" charset="-128"/>
              </a:defRPr>
            </a:lvl6pPr>
            <a:lvl7pPr marL="2971800" indent="-228600" eaLnBrk="0" fontAlgn="base" hangingPunct="0">
              <a:spcBef>
                <a:spcPct val="0"/>
              </a:spcBef>
              <a:spcAft>
                <a:spcPct val="0"/>
              </a:spcAft>
              <a:defRPr sz="2900">
                <a:solidFill>
                  <a:schemeClr val="tx1"/>
                </a:solidFill>
                <a:latin typeface="Arial Narrow" charset="0"/>
                <a:ea typeface="ＭＳ Ｐゴシック" charset="-128"/>
              </a:defRPr>
            </a:lvl7pPr>
            <a:lvl8pPr marL="3429000" indent="-228600" eaLnBrk="0" fontAlgn="base" hangingPunct="0">
              <a:spcBef>
                <a:spcPct val="0"/>
              </a:spcBef>
              <a:spcAft>
                <a:spcPct val="0"/>
              </a:spcAft>
              <a:defRPr sz="2900">
                <a:solidFill>
                  <a:schemeClr val="tx1"/>
                </a:solidFill>
                <a:latin typeface="Arial Narrow" charset="0"/>
                <a:ea typeface="ＭＳ Ｐゴシック" charset="-128"/>
              </a:defRPr>
            </a:lvl8pPr>
            <a:lvl9pPr marL="3886200" indent="-228600" eaLnBrk="0" fontAlgn="base" hangingPunct="0">
              <a:spcBef>
                <a:spcPct val="0"/>
              </a:spcBef>
              <a:spcAft>
                <a:spcPct val="0"/>
              </a:spcAft>
              <a:defRPr sz="2900">
                <a:solidFill>
                  <a:schemeClr val="tx1"/>
                </a:solidFill>
                <a:latin typeface="Arial Narrow" charset="0"/>
                <a:ea typeface="ＭＳ Ｐゴシック" charset="-128"/>
              </a:defRPr>
            </a:lvl9pPr>
          </a:lstStyle>
          <a:p>
            <a:pPr>
              <a:spcAft>
                <a:spcPts val="768"/>
              </a:spcAft>
            </a:pPr>
            <a:r>
              <a:rPr lang="en-US" sz="5400" b="1" dirty="0">
                <a:solidFill>
                  <a:srgbClr val="00008F"/>
                </a:solidFill>
                <a:latin typeface="Raleway ExtraBold" panose="020B0003030101060003" pitchFamily="34" charset="0"/>
              </a:rPr>
              <a:t>Introduction</a:t>
            </a:r>
            <a:endParaRPr lang="en-US" sz="4000" b="1" dirty="0">
              <a:solidFill>
                <a:srgbClr val="00008F"/>
              </a:solidFill>
              <a:latin typeface="Raleway ExtraBold" panose="020B0003030101060003" pitchFamily="34" charset="0"/>
            </a:endParaRPr>
          </a:p>
        </p:txBody>
      </p:sp>
      <p:cxnSp>
        <p:nvCxnSpPr>
          <p:cNvPr id="77" name="Horizontal Section Divider" descr="Horizontal Divider">
            <a:extLst>
              <a:ext uri="{FF2B5EF4-FFF2-40B4-BE49-F238E27FC236}">
                <a16:creationId xmlns:a16="http://schemas.microsoft.com/office/drawing/2014/main" id="{CE2D807C-67C5-4749-A59B-E2CD7311FA4A}"/>
              </a:ext>
            </a:extLst>
          </p:cNvPr>
          <p:cNvCxnSpPr>
            <a:cxnSpLocks/>
          </p:cNvCxnSpPr>
          <p:nvPr/>
        </p:nvCxnSpPr>
        <p:spPr bwMode="auto">
          <a:xfrm>
            <a:off x="889594" y="12915874"/>
            <a:ext cx="7660728" cy="0"/>
          </a:xfrm>
          <a:prstGeom prst="line">
            <a:avLst/>
          </a:prstGeom>
          <a:noFill/>
          <a:ln w="15875" cap="flat" cmpd="sng" algn="ctr">
            <a:solidFill>
              <a:schemeClr val="tx1"/>
            </a:solidFill>
            <a:prstDash val="dash"/>
            <a:round/>
            <a:headEnd type="none" w="med" len="med"/>
            <a:tailEnd type="none" w="med" len="med"/>
          </a:ln>
          <a:effectLst/>
        </p:spPr>
      </p:cxnSp>
      <p:sp>
        <p:nvSpPr>
          <p:cNvPr id="78" name="Methods Textbox">
            <a:extLst>
              <a:ext uri="{FF2B5EF4-FFF2-40B4-BE49-F238E27FC236}">
                <a16:creationId xmlns:a16="http://schemas.microsoft.com/office/drawing/2014/main" id="{1AABEA89-7BB9-084A-B732-97040EBA47CB}"/>
              </a:ext>
            </a:extLst>
          </p:cNvPr>
          <p:cNvSpPr txBox="1"/>
          <p:nvPr/>
        </p:nvSpPr>
        <p:spPr>
          <a:xfrm>
            <a:off x="606782" y="14310495"/>
            <a:ext cx="8466173" cy="7350730"/>
          </a:xfrm>
          <a:prstGeom prst="rect">
            <a:avLst/>
          </a:prstGeom>
          <a:solidFill>
            <a:schemeClr val="bg1">
              <a:alpha val="63000"/>
            </a:schemeClr>
          </a:solidFill>
          <a:effectLst/>
        </p:spPr>
        <p:txBody>
          <a:bodyPr wrap="square">
            <a:spAutoFit/>
          </a:bodyPr>
          <a:lstStyle/>
          <a:p>
            <a:pPr>
              <a:spcAft>
                <a:spcPts val="1400"/>
              </a:spcAft>
              <a:defRPr/>
            </a:pPr>
            <a:r>
              <a:rPr lang="en-US" sz="4000" dirty="0" err="1">
                <a:ea typeface="Arial" charset="0"/>
                <a:cs typeface="Arial" charset="0"/>
              </a:rPr>
              <a:t>Mauris</a:t>
            </a:r>
            <a:r>
              <a:rPr lang="en-US" sz="4000" dirty="0">
                <a:ea typeface="Arial" charset="0"/>
                <a:cs typeface="Arial" charset="0"/>
              </a:rPr>
              <a:t> </a:t>
            </a:r>
            <a:r>
              <a:rPr lang="en-US" sz="4000" dirty="0" err="1">
                <a:ea typeface="Arial" charset="0"/>
                <a:cs typeface="Arial" charset="0"/>
              </a:rPr>
              <a:t>orci</a:t>
            </a:r>
            <a:r>
              <a:rPr lang="en-US" sz="4000" dirty="0">
                <a:ea typeface="Arial" charset="0"/>
                <a:cs typeface="Arial" charset="0"/>
              </a:rPr>
              <a:t> mi, </a:t>
            </a:r>
            <a:r>
              <a:rPr lang="en-US" sz="4000" dirty="0" err="1">
                <a:ea typeface="Arial" charset="0"/>
                <a:cs typeface="Arial" charset="0"/>
              </a:rPr>
              <a:t>varius</a:t>
            </a:r>
            <a:r>
              <a:rPr lang="en-US" sz="4000" dirty="0">
                <a:ea typeface="Arial" charset="0"/>
                <a:cs typeface="Arial" charset="0"/>
              </a:rPr>
              <a:t> id diam id, </a:t>
            </a:r>
            <a:r>
              <a:rPr lang="en-US" sz="4000" dirty="0" err="1">
                <a:ea typeface="Arial" charset="0"/>
                <a:cs typeface="Arial" charset="0"/>
              </a:rPr>
              <a:t>egestas</a:t>
            </a:r>
            <a:r>
              <a:rPr lang="en-US" sz="4000" dirty="0">
                <a:ea typeface="Arial" charset="0"/>
                <a:cs typeface="Arial" charset="0"/>
              </a:rPr>
              <a:t> auctor </a:t>
            </a:r>
            <a:r>
              <a:rPr lang="en-US" sz="4000" dirty="0" err="1">
                <a:ea typeface="Arial" charset="0"/>
                <a:cs typeface="Arial" charset="0"/>
              </a:rPr>
              <a:t>enim</a:t>
            </a:r>
            <a:r>
              <a:rPr lang="en-US" sz="4000" dirty="0">
                <a:ea typeface="Arial" charset="0"/>
                <a:cs typeface="Arial" charset="0"/>
              </a:rPr>
              <a:t>. </a:t>
            </a:r>
            <a:r>
              <a:rPr lang="en-US" sz="4000" dirty="0" err="1">
                <a:ea typeface="Arial" charset="0"/>
                <a:cs typeface="Arial" charset="0"/>
              </a:rPr>
              <a:t>Praesent</a:t>
            </a:r>
            <a:r>
              <a:rPr lang="en-US" sz="4000" dirty="0">
                <a:ea typeface="Arial" charset="0"/>
                <a:cs typeface="Arial" charset="0"/>
              </a:rPr>
              <a:t> </a:t>
            </a:r>
            <a:r>
              <a:rPr lang="en-US" sz="4000" dirty="0" err="1">
                <a:ea typeface="Arial" charset="0"/>
                <a:cs typeface="Arial" charset="0"/>
              </a:rPr>
              <a:t>ut</a:t>
            </a:r>
            <a:r>
              <a:rPr lang="en-US" sz="4000" dirty="0">
                <a:ea typeface="Arial" charset="0"/>
                <a:cs typeface="Arial" charset="0"/>
              </a:rPr>
              <a:t> </a:t>
            </a:r>
            <a:r>
              <a:rPr lang="en-US" sz="4000" dirty="0" err="1">
                <a:ea typeface="Arial" charset="0"/>
                <a:cs typeface="Arial" charset="0"/>
              </a:rPr>
              <a:t>massa</a:t>
            </a:r>
            <a:r>
              <a:rPr lang="en-US" sz="4000" dirty="0">
                <a:ea typeface="Arial" charset="0"/>
                <a:cs typeface="Arial" charset="0"/>
              </a:rPr>
              <a:t> </a:t>
            </a:r>
            <a:r>
              <a:rPr lang="en-US" sz="4000" dirty="0" err="1">
                <a:ea typeface="Arial" charset="0"/>
                <a:cs typeface="Arial" charset="0"/>
              </a:rPr>
              <a:t>nibh</a:t>
            </a:r>
            <a:r>
              <a:rPr lang="en-US" sz="4000" dirty="0">
                <a:ea typeface="Arial" charset="0"/>
                <a:cs typeface="Arial" charset="0"/>
              </a:rPr>
              <a:t>. Duis </a:t>
            </a:r>
            <a:r>
              <a:rPr lang="en-US" sz="4000" dirty="0" err="1">
                <a:ea typeface="Arial" charset="0"/>
                <a:cs typeface="Arial" charset="0"/>
              </a:rPr>
              <a:t>purus</a:t>
            </a:r>
            <a:r>
              <a:rPr lang="en-US" sz="4000" dirty="0">
                <a:ea typeface="Arial" charset="0"/>
                <a:cs typeface="Arial" charset="0"/>
              </a:rPr>
              <a:t> </a:t>
            </a:r>
            <a:r>
              <a:rPr lang="en-US" sz="4000" dirty="0" err="1">
                <a:ea typeface="Arial" charset="0"/>
                <a:cs typeface="Arial" charset="0"/>
              </a:rPr>
              <a:t>neque</a:t>
            </a:r>
            <a:r>
              <a:rPr lang="en-US" sz="4000" dirty="0">
                <a:ea typeface="Arial" charset="0"/>
                <a:cs typeface="Arial" charset="0"/>
              </a:rPr>
              <a:t>, </a:t>
            </a:r>
            <a:r>
              <a:rPr lang="en-US" sz="4000" dirty="0" err="1">
                <a:ea typeface="Arial" charset="0"/>
                <a:cs typeface="Arial" charset="0"/>
              </a:rPr>
              <a:t>facilisis</a:t>
            </a:r>
            <a:r>
              <a:rPr lang="en-US" sz="4000" dirty="0">
                <a:ea typeface="Arial" charset="0"/>
                <a:cs typeface="Arial" charset="0"/>
              </a:rPr>
              <a:t> cursus </a:t>
            </a:r>
            <a:r>
              <a:rPr lang="en-US" sz="4000" dirty="0" err="1">
                <a:ea typeface="Arial" charset="0"/>
                <a:cs typeface="Arial" charset="0"/>
              </a:rPr>
              <a:t>ultrices</a:t>
            </a:r>
            <a:r>
              <a:rPr lang="en-US" sz="4000" dirty="0">
                <a:ea typeface="Arial" charset="0"/>
                <a:cs typeface="Arial" charset="0"/>
              </a:rPr>
              <a:t> vel, </a:t>
            </a:r>
            <a:r>
              <a:rPr lang="en-US" sz="4000" dirty="0" err="1">
                <a:ea typeface="Arial" charset="0"/>
                <a:cs typeface="Arial" charset="0"/>
              </a:rPr>
              <a:t>ullamcorper</a:t>
            </a:r>
            <a:r>
              <a:rPr lang="en-US" sz="4000" dirty="0">
                <a:ea typeface="Arial" charset="0"/>
                <a:cs typeface="Arial" charset="0"/>
              </a:rPr>
              <a:t> ac </a:t>
            </a:r>
            <a:r>
              <a:rPr lang="en-US" sz="4000" dirty="0" err="1">
                <a:ea typeface="Arial" charset="0"/>
                <a:cs typeface="Arial" charset="0"/>
              </a:rPr>
              <a:t>augue</a:t>
            </a:r>
            <a:r>
              <a:rPr lang="en-US" sz="4000" dirty="0">
                <a:ea typeface="Arial" charset="0"/>
                <a:cs typeface="Arial" charset="0"/>
              </a:rPr>
              <a:t>. Donec semper lorem:</a:t>
            </a:r>
          </a:p>
          <a:p>
            <a:pPr>
              <a:spcBef>
                <a:spcPts val="768"/>
              </a:spcBef>
              <a:spcAft>
                <a:spcPts val="800"/>
              </a:spcAft>
              <a:defRPr/>
            </a:pPr>
            <a:r>
              <a:rPr lang="en-US" sz="4000" b="1" dirty="0">
                <a:solidFill>
                  <a:srgbClr val="00008F"/>
                </a:solidFill>
                <a:ea typeface="Arial" charset="0"/>
                <a:cs typeface="Arial" charset="0"/>
              </a:rPr>
              <a:t>MAURIS ORCI VARIUS ID DIAM</a:t>
            </a:r>
          </a:p>
          <a:p>
            <a:pPr marL="585246" lvl="1" indent="-292624">
              <a:spcAft>
                <a:spcPts val="800"/>
              </a:spcAft>
              <a:buClr>
                <a:schemeClr val="tx2"/>
              </a:buClr>
              <a:buSzPct val="125000"/>
              <a:buFont typeface="Arial" charset="0"/>
              <a:buChar char="•"/>
              <a:defRPr/>
            </a:pPr>
            <a:r>
              <a:rPr lang="en-US" sz="4000" dirty="0">
                <a:ea typeface="Arial" charset="0"/>
                <a:cs typeface="Arial" charset="0"/>
              </a:rPr>
              <a:t>Sed in </a:t>
            </a:r>
            <a:r>
              <a:rPr lang="en-US" sz="4000" dirty="0" err="1">
                <a:ea typeface="Arial" charset="0"/>
                <a:cs typeface="Arial" charset="0"/>
              </a:rPr>
              <a:t>risus</a:t>
            </a:r>
            <a:r>
              <a:rPr lang="en-US" sz="4000" dirty="0">
                <a:ea typeface="Arial" charset="0"/>
                <a:cs typeface="Arial" charset="0"/>
              </a:rPr>
              <a:t> </a:t>
            </a:r>
            <a:r>
              <a:rPr lang="en-US" sz="4000" dirty="0" err="1">
                <a:ea typeface="Arial" charset="0"/>
                <a:cs typeface="Arial" charset="0"/>
              </a:rPr>
              <a:t>nibh</a:t>
            </a:r>
            <a:r>
              <a:rPr lang="en-US" sz="4000" dirty="0">
                <a:ea typeface="Arial" charset="0"/>
                <a:cs typeface="Arial" charset="0"/>
              </a:rPr>
              <a:t>. In </a:t>
            </a:r>
            <a:r>
              <a:rPr lang="en-US" sz="4000" dirty="0" err="1">
                <a:ea typeface="Arial" charset="0"/>
                <a:cs typeface="Arial" charset="0"/>
              </a:rPr>
              <a:t>nisl</a:t>
            </a:r>
            <a:r>
              <a:rPr lang="en-US" sz="4000" dirty="0">
                <a:ea typeface="Arial" charset="0"/>
                <a:cs typeface="Arial" charset="0"/>
              </a:rPr>
              <a:t> </a:t>
            </a:r>
            <a:r>
              <a:rPr lang="en-US" sz="4000" dirty="0" err="1">
                <a:ea typeface="Arial" charset="0"/>
                <a:cs typeface="Arial" charset="0"/>
              </a:rPr>
              <a:t>quam</a:t>
            </a:r>
            <a:r>
              <a:rPr lang="en-US" sz="4000" dirty="0">
                <a:ea typeface="Arial" charset="0"/>
                <a:cs typeface="Arial" charset="0"/>
              </a:rPr>
              <a:t>, </a:t>
            </a:r>
            <a:r>
              <a:rPr lang="en-US" sz="4000" dirty="0" err="1">
                <a:ea typeface="Arial" charset="0"/>
                <a:cs typeface="Arial" charset="0"/>
              </a:rPr>
              <a:t>aliquet</a:t>
            </a:r>
            <a:r>
              <a:rPr lang="en-US" sz="4000" dirty="0">
                <a:ea typeface="Arial" charset="0"/>
                <a:cs typeface="Arial" charset="0"/>
              </a:rPr>
              <a:t> sed </a:t>
            </a:r>
            <a:r>
              <a:rPr lang="en-US" sz="4000" dirty="0" err="1">
                <a:ea typeface="Arial" charset="0"/>
                <a:cs typeface="Arial" charset="0"/>
              </a:rPr>
              <a:t>nibh</a:t>
            </a:r>
            <a:r>
              <a:rPr lang="en-US" sz="4000" dirty="0">
                <a:ea typeface="Arial" charset="0"/>
                <a:cs typeface="Arial" charset="0"/>
              </a:rPr>
              <a:t> </a:t>
            </a:r>
            <a:r>
              <a:rPr lang="en-US" sz="4000" dirty="0" err="1">
                <a:ea typeface="Arial" charset="0"/>
                <a:cs typeface="Arial" charset="0"/>
              </a:rPr>
              <a:t>sitamet</a:t>
            </a:r>
            <a:r>
              <a:rPr lang="en-US" sz="4000" dirty="0">
                <a:ea typeface="Arial" charset="0"/>
                <a:cs typeface="Arial" charset="0"/>
              </a:rPr>
              <a:t>, </a:t>
            </a:r>
            <a:r>
              <a:rPr lang="en-US" sz="4000" dirty="0" err="1">
                <a:ea typeface="Arial" charset="0"/>
                <a:cs typeface="Arial" charset="0"/>
              </a:rPr>
              <a:t>faucibus</a:t>
            </a:r>
            <a:r>
              <a:rPr lang="en-US" sz="4000" dirty="0">
                <a:ea typeface="Arial" charset="0"/>
                <a:cs typeface="Arial" charset="0"/>
              </a:rPr>
              <a:t> </a:t>
            </a:r>
            <a:r>
              <a:rPr lang="en-US" sz="4000" dirty="0" err="1">
                <a:ea typeface="Arial" charset="0"/>
                <a:cs typeface="Arial" charset="0"/>
              </a:rPr>
              <a:t>placerat</a:t>
            </a:r>
            <a:r>
              <a:rPr lang="en-US" sz="4000" dirty="0">
                <a:ea typeface="Arial" charset="0"/>
                <a:cs typeface="Arial" charset="0"/>
              </a:rPr>
              <a:t> dui. </a:t>
            </a:r>
          </a:p>
          <a:p>
            <a:pPr marL="585246" lvl="1" indent="-292624">
              <a:spcAft>
                <a:spcPts val="1400"/>
              </a:spcAft>
              <a:buClr>
                <a:schemeClr val="tx2"/>
              </a:buClr>
              <a:buSzPct val="125000"/>
              <a:buFont typeface="Arial" charset="0"/>
              <a:buChar char="•"/>
              <a:defRPr/>
            </a:pPr>
            <a:r>
              <a:rPr lang="en-US" sz="4000" dirty="0" err="1">
                <a:ea typeface="Arial" charset="0"/>
                <a:cs typeface="Arial" charset="0"/>
              </a:rPr>
              <a:t>Fusce</a:t>
            </a:r>
            <a:r>
              <a:rPr lang="en-US" sz="4000" dirty="0">
                <a:ea typeface="Arial" charset="0"/>
                <a:cs typeface="Arial" charset="0"/>
              </a:rPr>
              <a:t> </a:t>
            </a:r>
            <a:r>
              <a:rPr lang="en-US" sz="4000" dirty="0" err="1">
                <a:ea typeface="Arial" charset="0"/>
                <a:cs typeface="Arial" charset="0"/>
              </a:rPr>
              <a:t>quis</a:t>
            </a:r>
            <a:r>
              <a:rPr lang="en-US" sz="4000" dirty="0">
                <a:ea typeface="Arial" charset="0"/>
                <a:cs typeface="Arial" charset="0"/>
              </a:rPr>
              <a:t> </a:t>
            </a:r>
            <a:r>
              <a:rPr lang="en-US" sz="4000" dirty="0" err="1">
                <a:ea typeface="Arial" charset="0"/>
                <a:cs typeface="Arial" charset="0"/>
              </a:rPr>
              <a:t>augue</a:t>
            </a:r>
            <a:r>
              <a:rPr lang="en-US" sz="4000" dirty="0">
                <a:ea typeface="Arial" charset="0"/>
                <a:cs typeface="Arial" charset="0"/>
              </a:rPr>
              <a:t> </a:t>
            </a:r>
            <a:r>
              <a:rPr lang="en-US" sz="4000" dirty="0" err="1">
                <a:ea typeface="Arial" charset="0"/>
                <a:cs typeface="Arial" charset="0"/>
              </a:rPr>
              <a:t>scelerisque</a:t>
            </a:r>
            <a:r>
              <a:rPr lang="en-US" sz="4000" dirty="0">
                <a:ea typeface="Arial" charset="0"/>
                <a:cs typeface="Arial" charset="0"/>
              </a:rPr>
              <a:t>, </a:t>
            </a:r>
            <a:r>
              <a:rPr lang="en-US" sz="4000" dirty="0" err="1">
                <a:ea typeface="Arial" charset="0"/>
                <a:cs typeface="Arial" charset="0"/>
              </a:rPr>
              <a:t>luctus</a:t>
            </a:r>
            <a:r>
              <a:rPr lang="en-US" sz="4000" dirty="0">
                <a:ea typeface="Arial" charset="0"/>
                <a:cs typeface="Arial" charset="0"/>
              </a:rPr>
              <a:t> rum sed.</a:t>
            </a:r>
          </a:p>
        </p:txBody>
      </p:sp>
      <p:sp>
        <p:nvSpPr>
          <p:cNvPr id="80" name="Data Analysis Textbox">
            <a:extLst>
              <a:ext uri="{FF2B5EF4-FFF2-40B4-BE49-F238E27FC236}">
                <a16:creationId xmlns:a16="http://schemas.microsoft.com/office/drawing/2014/main" id="{6C5E4013-7186-FA47-9322-F332980523E9}"/>
              </a:ext>
            </a:extLst>
          </p:cNvPr>
          <p:cNvSpPr txBox="1"/>
          <p:nvPr/>
        </p:nvSpPr>
        <p:spPr>
          <a:xfrm>
            <a:off x="9669384" y="7505910"/>
            <a:ext cx="8750794" cy="8479244"/>
          </a:xfrm>
          <a:prstGeom prst="rect">
            <a:avLst/>
          </a:prstGeom>
          <a:solidFill>
            <a:schemeClr val="bg1">
              <a:alpha val="63000"/>
            </a:schemeClr>
          </a:solidFill>
          <a:effectLst/>
        </p:spPr>
        <p:txBody>
          <a:bodyPr wrap="square">
            <a:spAutoFit/>
          </a:bodyPr>
          <a:lstStyle/>
          <a:p>
            <a:pPr>
              <a:spcAft>
                <a:spcPts val="1400"/>
              </a:spcAft>
              <a:defRPr/>
            </a:pPr>
            <a:r>
              <a:rPr lang="en-US" sz="4000" dirty="0" err="1">
                <a:ea typeface="Arial" charset="0"/>
                <a:cs typeface="Arial" charset="0"/>
              </a:rPr>
              <a:t>Mauris</a:t>
            </a:r>
            <a:r>
              <a:rPr lang="en-US" sz="4000" dirty="0">
                <a:ea typeface="Arial" charset="0"/>
                <a:cs typeface="Arial" charset="0"/>
              </a:rPr>
              <a:t> orci mi, varius id diam id, egestas auctor enim. Praesent ut massa nibh. Duis purus neque, facilisis cursus ultrices vel, ullamcorper ac augue </a:t>
            </a:r>
            <a:r>
              <a:rPr lang="en-US" sz="4000" dirty="0">
                <a:solidFill>
                  <a:schemeClr val="tx2"/>
                </a:solidFill>
                <a:ea typeface="Arial" charset="0"/>
                <a:cs typeface="Arial" charset="0"/>
              </a:rPr>
              <a:t>[See Figure A]</a:t>
            </a:r>
            <a:r>
              <a:rPr lang="en-US" sz="4000" dirty="0">
                <a:ea typeface="Arial" charset="0"/>
                <a:cs typeface="Arial" charset="0"/>
              </a:rPr>
              <a:t>. Donec:</a:t>
            </a:r>
          </a:p>
          <a:p>
            <a:pPr marL="621826" lvl="1" indent="-329202">
              <a:spcAft>
                <a:spcPts val="768"/>
              </a:spcAft>
              <a:buClr>
                <a:schemeClr val="tx2"/>
              </a:buClr>
              <a:buSzPct val="100000"/>
              <a:buFont typeface="+mj-lt"/>
              <a:buAutoNum type="alphaUcPeriod"/>
              <a:defRPr/>
            </a:pPr>
            <a:r>
              <a:rPr lang="en-US" sz="4000" dirty="0">
                <a:ea typeface="Arial" charset="0"/>
                <a:cs typeface="Arial" charset="0"/>
              </a:rPr>
              <a:t> Sed in risus nibh. In nisl quam, aliquet sed nibh sitamet, faucibus placerat dui.</a:t>
            </a:r>
          </a:p>
          <a:p>
            <a:pPr marL="621826" lvl="1" indent="-329202">
              <a:spcAft>
                <a:spcPts val="768"/>
              </a:spcAft>
              <a:buClr>
                <a:schemeClr val="tx2"/>
              </a:buClr>
              <a:buSzPct val="100000"/>
              <a:buFont typeface="+mj-lt"/>
              <a:buAutoNum type="alphaUcPeriod"/>
              <a:defRPr/>
            </a:pPr>
            <a:r>
              <a:rPr lang="en-US" sz="4000" dirty="0">
                <a:ea typeface="Arial" charset="0"/>
                <a:cs typeface="Arial" charset="0"/>
              </a:rPr>
              <a:t> </a:t>
            </a:r>
            <a:r>
              <a:rPr lang="en-US" sz="4000" dirty="0" err="1">
                <a:ea typeface="Arial" charset="0"/>
                <a:cs typeface="Arial" charset="0"/>
              </a:rPr>
              <a:t>Fusce</a:t>
            </a:r>
            <a:r>
              <a:rPr lang="en-US" sz="4000" dirty="0">
                <a:ea typeface="Arial" charset="0"/>
                <a:cs typeface="Arial" charset="0"/>
              </a:rPr>
              <a:t> quis augue scelerisque, luctus rum sed, ut dolor. pulvinar urna in eros posuere. </a:t>
            </a:r>
          </a:p>
          <a:p>
            <a:pPr marL="621826" lvl="1" indent="-329202">
              <a:buClr>
                <a:schemeClr val="tx2"/>
              </a:buClr>
              <a:buSzPct val="100000"/>
              <a:buFont typeface="+mj-lt"/>
              <a:buAutoNum type="alphaUcPeriod"/>
              <a:defRPr/>
            </a:pPr>
            <a:r>
              <a:rPr lang="en-US" sz="4000" dirty="0">
                <a:ea typeface="Arial" charset="0"/>
                <a:cs typeface="Arial" charset="0"/>
              </a:rPr>
              <a:t> In elementum orci dignissim proin semper ipsum.</a:t>
            </a:r>
          </a:p>
        </p:txBody>
      </p:sp>
      <p:pic>
        <p:nvPicPr>
          <p:cNvPr id="81" name="Bullet A" descr="A">
            <a:extLst>
              <a:ext uri="{FF2B5EF4-FFF2-40B4-BE49-F238E27FC236}">
                <a16:creationId xmlns:a16="http://schemas.microsoft.com/office/drawing/2014/main" id="{3F0A18E3-A6C6-5F45-BD45-6957FA797FE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838220" y="16566984"/>
            <a:ext cx="742266" cy="742266"/>
          </a:xfrm>
          <a:prstGeom prst="rect">
            <a:avLst/>
          </a:prstGeom>
        </p:spPr>
      </p:pic>
      <p:graphicFrame>
        <p:nvGraphicFramePr>
          <p:cNvPr id="82" name="Chart A" descr="Chart A">
            <a:extLst>
              <a:ext uri="{FF2B5EF4-FFF2-40B4-BE49-F238E27FC236}">
                <a16:creationId xmlns:a16="http://schemas.microsoft.com/office/drawing/2014/main" id="{935D7FDC-FB03-4148-800F-CF8ECFC7E49C}"/>
              </a:ext>
            </a:extLst>
          </p:cNvPr>
          <p:cNvGraphicFramePr>
            <a:graphicFrameLocks/>
          </p:cNvGraphicFramePr>
          <p:nvPr>
            <p:extLst>
              <p:ext uri="{D42A27DB-BD31-4B8C-83A1-F6EECF244321}">
                <p14:modId xmlns:p14="http://schemas.microsoft.com/office/powerpoint/2010/main" val="858388366"/>
              </p:ext>
            </p:extLst>
          </p:nvPr>
        </p:nvGraphicFramePr>
        <p:xfrm>
          <a:off x="9980663" y="16463900"/>
          <a:ext cx="5735242" cy="3666898"/>
        </p:xfrm>
        <a:graphic>
          <a:graphicData uri="http://schemas.openxmlformats.org/drawingml/2006/chart">
            <c:chart xmlns:c="http://schemas.openxmlformats.org/drawingml/2006/chart" xmlns:r="http://schemas.openxmlformats.org/officeDocument/2006/relationships" r:id="rId3"/>
          </a:graphicData>
        </a:graphic>
      </p:graphicFrame>
      <p:sp>
        <p:nvSpPr>
          <p:cNvPr id="83" name="Arrow" descr="Arrow">
            <a:extLst>
              <a:ext uri="{FF2B5EF4-FFF2-40B4-BE49-F238E27FC236}">
                <a16:creationId xmlns:a16="http://schemas.microsoft.com/office/drawing/2014/main" id="{2FEFBCB9-2EC0-0443-A8AA-9D49F59CD908}"/>
              </a:ext>
            </a:extLst>
          </p:cNvPr>
          <p:cNvSpPr/>
          <p:nvPr/>
        </p:nvSpPr>
        <p:spPr>
          <a:xfrm rot="19202234">
            <a:off x="13418907" y="17221966"/>
            <a:ext cx="1380740" cy="1367533"/>
          </a:xfrm>
          <a:prstGeom prst="arc">
            <a:avLst>
              <a:gd name="adj1" fmla="val 16200000"/>
              <a:gd name="adj2" fmla="val 3291054"/>
            </a:avLst>
          </a:prstGeom>
          <a:ln w="28575">
            <a:solidFill>
              <a:schemeClr val="accent3"/>
            </a:solidFill>
            <a:prstDash val="solid"/>
            <a:headEnd type="arrow" w="lg" len="med"/>
            <a:tailEnd type="oval" w="med" len="med"/>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US" sz="3200" dirty="0"/>
          </a:p>
        </p:txBody>
      </p:sp>
      <p:sp>
        <p:nvSpPr>
          <p:cNvPr id="84" name="Note">
            <a:extLst>
              <a:ext uri="{FF2B5EF4-FFF2-40B4-BE49-F238E27FC236}">
                <a16:creationId xmlns:a16="http://schemas.microsoft.com/office/drawing/2014/main" id="{DCB875F7-51AC-8645-8010-343C49039CC7}"/>
              </a:ext>
            </a:extLst>
          </p:cNvPr>
          <p:cNvSpPr txBox="1">
            <a:spLocks noChangeArrowheads="1"/>
          </p:cNvSpPr>
          <p:nvPr/>
        </p:nvSpPr>
        <p:spPr bwMode="auto">
          <a:xfrm>
            <a:off x="14180309" y="18122854"/>
            <a:ext cx="4658904" cy="13849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900">
                <a:solidFill>
                  <a:schemeClr val="tx1"/>
                </a:solidFill>
                <a:latin typeface="Arial Narrow" charset="0"/>
                <a:ea typeface="ＭＳ Ｐゴシック" charset="-128"/>
              </a:defRPr>
            </a:lvl1pPr>
            <a:lvl2pPr marL="742950" indent="-285750">
              <a:defRPr sz="2900">
                <a:solidFill>
                  <a:schemeClr val="tx1"/>
                </a:solidFill>
                <a:latin typeface="Arial Narrow" charset="0"/>
                <a:ea typeface="ＭＳ Ｐゴシック" charset="-128"/>
              </a:defRPr>
            </a:lvl2pPr>
            <a:lvl3pPr marL="1143000" indent="-228600">
              <a:defRPr sz="2900">
                <a:solidFill>
                  <a:schemeClr val="tx1"/>
                </a:solidFill>
                <a:latin typeface="Arial Narrow" charset="0"/>
                <a:ea typeface="ＭＳ Ｐゴシック" charset="-128"/>
              </a:defRPr>
            </a:lvl3pPr>
            <a:lvl4pPr marL="1600200" indent="-228600">
              <a:defRPr sz="2900">
                <a:solidFill>
                  <a:schemeClr val="tx1"/>
                </a:solidFill>
                <a:latin typeface="Arial Narrow" charset="0"/>
                <a:ea typeface="ＭＳ Ｐゴシック" charset="-128"/>
              </a:defRPr>
            </a:lvl4pPr>
            <a:lvl5pPr marL="2057400" indent="-228600">
              <a:defRPr sz="2900">
                <a:solidFill>
                  <a:schemeClr val="tx1"/>
                </a:solidFill>
                <a:latin typeface="Arial Narrow" charset="0"/>
                <a:ea typeface="ＭＳ Ｐゴシック" charset="-128"/>
              </a:defRPr>
            </a:lvl5pPr>
            <a:lvl6pPr marL="2514600" indent="-228600" eaLnBrk="0" fontAlgn="base" hangingPunct="0">
              <a:spcBef>
                <a:spcPct val="0"/>
              </a:spcBef>
              <a:spcAft>
                <a:spcPct val="0"/>
              </a:spcAft>
              <a:defRPr sz="2900">
                <a:solidFill>
                  <a:schemeClr val="tx1"/>
                </a:solidFill>
                <a:latin typeface="Arial Narrow" charset="0"/>
                <a:ea typeface="ＭＳ Ｐゴシック" charset="-128"/>
              </a:defRPr>
            </a:lvl6pPr>
            <a:lvl7pPr marL="2971800" indent="-228600" eaLnBrk="0" fontAlgn="base" hangingPunct="0">
              <a:spcBef>
                <a:spcPct val="0"/>
              </a:spcBef>
              <a:spcAft>
                <a:spcPct val="0"/>
              </a:spcAft>
              <a:defRPr sz="2900">
                <a:solidFill>
                  <a:schemeClr val="tx1"/>
                </a:solidFill>
                <a:latin typeface="Arial Narrow" charset="0"/>
                <a:ea typeface="ＭＳ Ｐゴシック" charset="-128"/>
              </a:defRPr>
            </a:lvl7pPr>
            <a:lvl8pPr marL="3429000" indent="-228600" eaLnBrk="0" fontAlgn="base" hangingPunct="0">
              <a:spcBef>
                <a:spcPct val="0"/>
              </a:spcBef>
              <a:spcAft>
                <a:spcPct val="0"/>
              </a:spcAft>
              <a:defRPr sz="2900">
                <a:solidFill>
                  <a:schemeClr val="tx1"/>
                </a:solidFill>
                <a:latin typeface="Arial Narrow" charset="0"/>
                <a:ea typeface="ＭＳ Ｐゴシック" charset="-128"/>
              </a:defRPr>
            </a:lvl8pPr>
            <a:lvl9pPr marL="3886200" indent="-228600" eaLnBrk="0" fontAlgn="base" hangingPunct="0">
              <a:spcBef>
                <a:spcPct val="0"/>
              </a:spcBef>
              <a:spcAft>
                <a:spcPct val="0"/>
              </a:spcAft>
              <a:defRPr sz="2900">
                <a:solidFill>
                  <a:schemeClr val="tx1"/>
                </a:solidFill>
                <a:latin typeface="Arial Narrow" charset="0"/>
                <a:ea typeface="ＭＳ Ｐゴシック" charset="-128"/>
              </a:defRPr>
            </a:lvl9pPr>
          </a:lstStyle>
          <a:p>
            <a:r>
              <a:rPr lang="en-US" altLang="en-US" sz="2800" b="1" dirty="0">
                <a:solidFill>
                  <a:schemeClr val="tx2"/>
                </a:solidFill>
                <a:latin typeface="Raleway Medium" panose="020B0003030101060003" pitchFamily="34" charset="0"/>
                <a:ea typeface="Arial" charset="0"/>
              </a:rPr>
              <a:t>Figure A</a:t>
            </a:r>
            <a:r>
              <a:rPr lang="en-US" sz="2800" dirty="0">
                <a:solidFill>
                  <a:schemeClr val="tx2"/>
                </a:solidFill>
                <a:latin typeface="Raleway Medium" panose="020B0003030101060003" pitchFamily="34" charset="0"/>
                <a:ea typeface="Arial" charset="0"/>
                <a:cs typeface="Arial" charset="0"/>
              </a:rPr>
              <a:t>: In et neque dignissim, and in aliquet nisl et umis.</a:t>
            </a:r>
            <a:endParaRPr lang="en-US" altLang="en-US" sz="2800" dirty="0">
              <a:solidFill>
                <a:schemeClr val="tx2"/>
              </a:solidFill>
              <a:latin typeface="Raleway Medium" panose="020B0003030101060003" pitchFamily="34" charset="0"/>
              <a:ea typeface="Arial" charset="0"/>
            </a:endParaRPr>
          </a:p>
        </p:txBody>
      </p:sp>
      <p:cxnSp>
        <p:nvCxnSpPr>
          <p:cNvPr id="85" name="Horizontal Section Divider" descr="Horizontal Divider">
            <a:extLst>
              <a:ext uri="{FF2B5EF4-FFF2-40B4-BE49-F238E27FC236}">
                <a16:creationId xmlns:a16="http://schemas.microsoft.com/office/drawing/2014/main" id="{816BEE93-6EF6-0944-ADCA-160D1D786C5D}"/>
              </a:ext>
            </a:extLst>
          </p:cNvPr>
          <p:cNvCxnSpPr>
            <a:cxnSpLocks/>
          </p:cNvCxnSpPr>
          <p:nvPr/>
        </p:nvCxnSpPr>
        <p:spPr bwMode="auto">
          <a:xfrm>
            <a:off x="10145752" y="20678122"/>
            <a:ext cx="8298180" cy="0"/>
          </a:xfrm>
          <a:prstGeom prst="line">
            <a:avLst/>
          </a:prstGeom>
          <a:noFill/>
          <a:ln w="15875" cap="flat" cmpd="sng" algn="ctr">
            <a:solidFill>
              <a:schemeClr val="tx1"/>
            </a:solidFill>
            <a:prstDash val="dash"/>
            <a:round/>
            <a:headEnd type="none" w="med" len="med"/>
            <a:tailEnd type="none" w="med" len="med"/>
          </a:ln>
          <a:effectLst/>
        </p:spPr>
      </p:cxnSp>
      <p:pic>
        <p:nvPicPr>
          <p:cNvPr id="86" name="Bullet B" descr="B">
            <a:extLst>
              <a:ext uri="{FF2B5EF4-FFF2-40B4-BE49-F238E27FC236}">
                <a16:creationId xmlns:a16="http://schemas.microsoft.com/office/drawing/2014/main" id="{E6BD66FD-DEA7-0849-8A93-D0336438E9AF}"/>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9791326" y="21113772"/>
            <a:ext cx="846489" cy="777670"/>
          </a:xfrm>
          <a:prstGeom prst="rect">
            <a:avLst/>
          </a:prstGeom>
        </p:spPr>
      </p:pic>
      <p:graphicFrame>
        <p:nvGraphicFramePr>
          <p:cNvPr id="87" name="Chart B" descr="Chart B">
            <a:extLst>
              <a:ext uri="{FF2B5EF4-FFF2-40B4-BE49-F238E27FC236}">
                <a16:creationId xmlns:a16="http://schemas.microsoft.com/office/drawing/2014/main" id="{52F25004-F8BA-3046-A50F-94EEED1A2610}"/>
              </a:ext>
            </a:extLst>
          </p:cNvPr>
          <p:cNvGraphicFramePr>
            <a:graphicFrameLocks/>
          </p:cNvGraphicFramePr>
          <p:nvPr>
            <p:extLst>
              <p:ext uri="{D42A27DB-BD31-4B8C-83A1-F6EECF244321}">
                <p14:modId xmlns:p14="http://schemas.microsoft.com/office/powerpoint/2010/main" val="1685900977"/>
              </p:ext>
            </p:extLst>
          </p:nvPr>
        </p:nvGraphicFramePr>
        <p:xfrm>
          <a:off x="9806545" y="20789986"/>
          <a:ext cx="4754874" cy="4173380"/>
        </p:xfrm>
        <a:graphic>
          <a:graphicData uri="http://schemas.openxmlformats.org/drawingml/2006/chart">
            <c:chart xmlns:c="http://schemas.openxmlformats.org/drawingml/2006/chart" xmlns:r="http://schemas.openxmlformats.org/officeDocument/2006/relationships" r:id="rId5"/>
          </a:graphicData>
        </a:graphic>
      </p:graphicFrame>
      <p:cxnSp>
        <p:nvCxnSpPr>
          <p:cNvPr id="88" name="Vertical Section Divider" descr="Vertical Divider">
            <a:extLst>
              <a:ext uri="{FF2B5EF4-FFF2-40B4-BE49-F238E27FC236}">
                <a16:creationId xmlns:a16="http://schemas.microsoft.com/office/drawing/2014/main" id="{B983B474-30A1-B54B-ACF7-BB2792485648}"/>
              </a:ext>
            </a:extLst>
          </p:cNvPr>
          <p:cNvCxnSpPr>
            <a:cxnSpLocks/>
          </p:cNvCxnSpPr>
          <p:nvPr/>
        </p:nvCxnSpPr>
        <p:spPr bwMode="auto">
          <a:xfrm>
            <a:off x="14498562" y="21410648"/>
            <a:ext cx="0" cy="2359355"/>
          </a:xfrm>
          <a:prstGeom prst="line">
            <a:avLst/>
          </a:prstGeom>
          <a:noFill/>
          <a:ln w="15875" cap="flat" cmpd="sng" algn="ctr">
            <a:solidFill>
              <a:schemeClr val="tx1"/>
            </a:solidFill>
            <a:prstDash val="dash"/>
            <a:round/>
            <a:headEnd type="none" w="med" len="med"/>
            <a:tailEnd type="none" w="med" len="med"/>
          </a:ln>
          <a:effectLst/>
        </p:spPr>
      </p:cxnSp>
      <p:pic>
        <p:nvPicPr>
          <p:cNvPr id="89" name="Bullet C" descr="C">
            <a:extLst>
              <a:ext uri="{FF2B5EF4-FFF2-40B4-BE49-F238E27FC236}">
                <a16:creationId xmlns:a16="http://schemas.microsoft.com/office/drawing/2014/main" id="{3E476045-C146-864B-A0BA-FA8E4C3294E8}"/>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14884561" y="21161922"/>
            <a:ext cx="729521" cy="729521"/>
          </a:xfrm>
          <a:prstGeom prst="rect">
            <a:avLst/>
          </a:prstGeom>
        </p:spPr>
      </p:pic>
      <p:cxnSp>
        <p:nvCxnSpPr>
          <p:cNvPr id="91" name="Horizontal Section Divider" descr="Horizontal Divider">
            <a:extLst>
              <a:ext uri="{FF2B5EF4-FFF2-40B4-BE49-F238E27FC236}">
                <a16:creationId xmlns:a16="http://schemas.microsoft.com/office/drawing/2014/main" id="{88C3988D-DC21-7349-BF52-AB03A503339C}"/>
              </a:ext>
            </a:extLst>
          </p:cNvPr>
          <p:cNvCxnSpPr>
            <a:cxnSpLocks/>
          </p:cNvCxnSpPr>
          <p:nvPr/>
        </p:nvCxnSpPr>
        <p:spPr bwMode="auto">
          <a:xfrm>
            <a:off x="10157182" y="25046627"/>
            <a:ext cx="8275320" cy="0"/>
          </a:xfrm>
          <a:prstGeom prst="line">
            <a:avLst/>
          </a:prstGeom>
          <a:noFill/>
          <a:ln w="15875" cap="flat" cmpd="sng" algn="ctr">
            <a:solidFill>
              <a:schemeClr val="tx1"/>
            </a:solidFill>
            <a:prstDash val="dash"/>
            <a:round/>
            <a:headEnd type="none" w="med" len="med"/>
            <a:tailEnd type="none" w="med" len="med"/>
          </a:ln>
          <a:effectLst/>
        </p:spPr>
      </p:cxnSp>
      <p:graphicFrame>
        <p:nvGraphicFramePr>
          <p:cNvPr id="92" name="Data Table " descr="Table 1">
            <a:extLst>
              <a:ext uri="{FF2B5EF4-FFF2-40B4-BE49-F238E27FC236}">
                <a16:creationId xmlns:a16="http://schemas.microsoft.com/office/drawing/2014/main" id="{F9F8086F-75CC-754C-BF7C-EDDD95906258}"/>
              </a:ext>
            </a:extLst>
          </p:cNvPr>
          <p:cNvGraphicFramePr>
            <a:graphicFrameLocks noGrp="1"/>
          </p:cNvGraphicFramePr>
          <p:nvPr>
            <p:extLst>
              <p:ext uri="{D42A27DB-BD31-4B8C-83A1-F6EECF244321}">
                <p14:modId xmlns:p14="http://schemas.microsoft.com/office/powerpoint/2010/main" val="3408655928"/>
              </p:ext>
            </p:extLst>
          </p:nvPr>
        </p:nvGraphicFramePr>
        <p:xfrm>
          <a:off x="10504577" y="25506648"/>
          <a:ext cx="7772399" cy="2977292"/>
        </p:xfrm>
        <a:graphic>
          <a:graphicData uri="http://schemas.openxmlformats.org/drawingml/2006/table">
            <a:tbl>
              <a:tblPr firstRow="1" bandRow="1">
                <a:tableStyleId>{6E25E649-3F16-4E02-A733-19D2CDBF48F0}</a:tableStyleId>
              </a:tblPr>
              <a:tblGrid>
                <a:gridCol w="1814513">
                  <a:extLst>
                    <a:ext uri="{9D8B030D-6E8A-4147-A177-3AD203B41FA5}">
                      <a16:colId xmlns:a16="http://schemas.microsoft.com/office/drawing/2014/main" val="20000"/>
                    </a:ext>
                  </a:extLst>
                </a:gridCol>
                <a:gridCol w="2028824">
                  <a:extLst>
                    <a:ext uri="{9D8B030D-6E8A-4147-A177-3AD203B41FA5}">
                      <a16:colId xmlns:a16="http://schemas.microsoft.com/office/drawing/2014/main" val="20001"/>
                    </a:ext>
                  </a:extLst>
                </a:gridCol>
                <a:gridCol w="1800225">
                  <a:extLst>
                    <a:ext uri="{9D8B030D-6E8A-4147-A177-3AD203B41FA5}">
                      <a16:colId xmlns:a16="http://schemas.microsoft.com/office/drawing/2014/main" val="20002"/>
                    </a:ext>
                  </a:extLst>
                </a:gridCol>
                <a:gridCol w="2128837">
                  <a:extLst>
                    <a:ext uri="{9D8B030D-6E8A-4147-A177-3AD203B41FA5}">
                      <a16:colId xmlns:a16="http://schemas.microsoft.com/office/drawing/2014/main" val="20003"/>
                    </a:ext>
                  </a:extLst>
                </a:gridCol>
              </a:tblGrid>
              <a:tr h="548640">
                <a:tc gridSpan="4">
                  <a:txBody>
                    <a:bodyPr/>
                    <a:lstStyle/>
                    <a:p>
                      <a:pPr algn="ctr"/>
                      <a:r>
                        <a:rPr lang="en-US" sz="3600" dirty="0">
                          <a:ln>
                            <a:noFill/>
                            <a:prstDash val="dash"/>
                          </a:ln>
                        </a:rPr>
                        <a:t>Table 1 - Title</a:t>
                      </a:r>
                      <a:endParaRPr lang="en-US" sz="3600" b="1" dirty="0">
                        <a:ln>
                          <a:noFill/>
                          <a:prstDash val="dash"/>
                        </a:ln>
                        <a:solidFill>
                          <a:schemeClr val="tx1"/>
                        </a:solidFill>
                      </a:endParaRP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762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hMerge="1">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tx2"/>
                    </a:solidFill>
                  </a:tcPr>
                </a:tc>
                <a:tc hMerge="1">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tx2"/>
                    </a:solidFill>
                  </a:tcPr>
                </a:tc>
                <a:tc hMerge="1">
                  <a:txBody>
                    <a:bodyPr/>
                    <a:lstStyle/>
                    <a:p>
                      <a:endParaRPr lang="en-US" dirty="0">
                        <a:ln>
                          <a:solidFill>
                            <a:schemeClr val="tx1"/>
                          </a:solidFill>
                          <a:prstDash val="dash"/>
                        </a:ln>
                      </a:endParaRPr>
                    </a:p>
                  </a:txBody>
                  <a:tcPr>
                    <a:lnL w="12700" cap="flat" cmpd="sng" algn="ctr">
                      <a:noFill/>
                      <a:prstDash val="sysDash"/>
                      <a:round/>
                      <a:headEnd type="none" w="med" len="med"/>
                      <a:tailEnd type="none" w="med" len="med"/>
                    </a:lnL>
                    <a:lnR w="3175" cap="flat" cmpd="sng" algn="ctr">
                      <a:solidFill>
                        <a:schemeClr val="bg2">
                          <a:lumMod val="75000"/>
                        </a:schemeClr>
                      </a:solidFill>
                      <a:prstDash val="sysDash"/>
                      <a:round/>
                      <a:headEnd type="none" w="med" len="med"/>
                      <a:tailEnd type="none" w="med" len="med"/>
                    </a:lnR>
                    <a:lnT w="3175" cap="flat" cmpd="sng" algn="ctr">
                      <a:solidFill>
                        <a:schemeClr val="bg2">
                          <a:lumMod val="75000"/>
                        </a:schemeClr>
                      </a:solidFill>
                      <a:prstDash val="sysDash"/>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tx2"/>
                    </a:solidFill>
                  </a:tcPr>
                </a:tc>
                <a:extLst>
                  <a:ext uri="{0D108BD9-81ED-4DB2-BD59-A6C34878D82A}">
                    <a16:rowId xmlns:a16="http://schemas.microsoft.com/office/drawing/2014/main" val="10000"/>
                  </a:ext>
                </a:extLst>
              </a:tr>
              <a:tr h="607163">
                <a:tc>
                  <a:txBody>
                    <a:bodyPr/>
                    <a:lstStyle/>
                    <a:p>
                      <a:pPr algn="ctr"/>
                      <a:r>
                        <a:rPr lang="en-US" sz="3600" cap="none" spc="0" dirty="0">
                          <a:ln>
                            <a:noFill/>
                          </a:ln>
                          <a:effectLst/>
                        </a:rPr>
                        <a:t>8.01</a:t>
                      </a:r>
                      <a:endParaRPr lang="en-US" sz="3600" b="0" cap="none" spc="0" dirty="0">
                        <a:ln>
                          <a:noFill/>
                        </a:ln>
                        <a:solidFill>
                          <a:schemeClr val="tx1"/>
                        </a:solidFill>
                        <a:effectLst/>
                      </a:endParaRPr>
                    </a:p>
                  </a:txBody>
                  <a:tcPr marL="58521" marR="58521" marT="29261" marB="29261" anchor="ctr">
                    <a:lnL w="12700" cap="flat" cmpd="sng" algn="ctr">
                      <a:noFill/>
                      <a:prstDash val="solid"/>
                      <a:round/>
                      <a:headEnd type="none" w="med" len="med"/>
                      <a:tailEnd type="none" w="med" len="med"/>
                    </a:lnL>
                    <a:lnR>
                      <a:noFill/>
                    </a:lnR>
                    <a:lnT w="76200" cap="flat" cmpd="sng" algn="ctr">
                      <a:solidFill>
                        <a:schemeClr val="bg1"/>
                      </a:solid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pPr algn="ctr"/>
                      <a:r>
                        <a:rPr lang="en-US" sz="3600" cap="none" spc="0" dirty="0">
                          <a:ln>
                            <a:noFill/>
                          </a:ln>
                          <a:effectLst/>
                        </a:rPr>
                        <a:t>7.99</a:t>
                      </a:r>
                      <a:endParaRPr lang="en-US" sz="3600" b="0" cap="none" spc="0" dirty="0">
                        <a:ln>
                          <a:noFill/>
                        </a:ln>
                        <a:solidFill>
                          <a:schemeClr val="tx1"/>
                        </a:solidFill>
                        <a:effectLst/>
                      </a:endParaRPr>
                    </a:p>
                  </a:txBody>
                  <a:tcPr marL="58521" marR="58521" marT="29261" marB="29261" anchor="ctr">
                    <a:lnL>
                      <a:noFill/>
                    </a:lnL>
                    <a:lnR>
                      <a:noFill/>
                    </a:lnR>
                    <a:lnT w="76200" cap="flat" cmpd="sng" algn="ctr">
                      <a:solidFill>
                        <a:schemeClr val="bg1"/>
                      </a:solid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en-US" sz="3600" cap="none" spc="0" dirty="0">
                          <a:ln>
                            <a:noFill/>
                          </a:ln>
                          <a:effectLst/>
                        </a:rPr>
                        <a:t>5.77</a:t>
                      </a:r>
                      <a:endParaRPr lang="en-US" sz="3600" b="0" cap="none" spc="0" dirty="0">
                        <a:ln>
                          <a:noFill/>
                        </a:ln>
                        <a:solidFill>
                          <a:schemeClr val="tx1"/>
                        </a:solidFill>
                        <a:effectLst/>
                      </a:endParaRPr>
                    </a:p>
                  </a:txBody>
                  <a:tcPr marL="58521" marR="58521" marT="29261" marB="29261" anchor="ctr">
                    <a:lnL>
                      <a:noFill/>
                    </a:lnL>
                    <a:lnR>
                      <a:noFill/>
                    </a:lnR>
                    <a:lnT w="76200" cap="flat" cmpd="sng" algn="ctr">
                      <a:solidFill>
                        <a:schemeClr val="bg1"/>
                      </a:solid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en-US" sz="3600" cap="none" spc="0" dirty="0">
                          <a:ln>
                            <a:noFill/>
                          </a:ln>
                          <a:effectLst/>
                        </a:rPr>
                        <a:t>6.44</a:t>
                      </a:r>
                      <a:endParaRPr lang="en-US" sz="3600" b="0" cap="none" spc="0" dirty="0">
                        <a:ln>
                          <a:noFill/>
                        </a:ln>
                        <a:solidFill>
                          <a:schemeClr val="tx1"/>
                        </a:solidFill>
                        <a:effectLst/>
                      </a:endParaRPr>
                    </a:p>
                  </a:txBody>
                  <a:tcPr marL="58521" marR="58521" marT="29261" marB="29261" anchor="ctr">
                    <a:lnL>
                      <a:noFill/>
                    </a:lnL>
                    <a:lnR w="12700" cap="flat" cmpd="sng" algn="ctr">
                      <a:noFill/>
                      <a:prstDash val="solid"/>
                      <a:round/>
                      <a:headEnd type="none" w="med" len="med"/>
                      <a:tailEnd type="none" w="med" len="med"/>
                    </a:lnR>
                    <a:lnT w="76200" cap="flat" cmpd="sng" algn="ctr">
                      <a:solidFill>
                        <a:schemeClr val="bg1"/>
                      </a:solidFill>
                      <a:prstDash val="solid"/>
                      <a:round/>
                      <a:headEnd type="none" w="med" len="med"/>
                      <a:tailEnd type="none" w="med" len="med"/>
                    </a:lnT>
                    <a:lnB>
                      <a:noFill/>
                    </a:lnB>
                    <a:lnTlToBr w="12700" cmpd="sng">
                      <a:noFill/>
                      <a:prstDash val="solid"/>
                    </a:lnTlToBr>
                    <a:lnBlToTr w="12700" cmpd="sng">
                      <a:noFill/>
                      <a:prstDash val="solid"/>
                    </a:lnBlToTr>
                  </a:tcPr>
                </a:tc>
                <a:extLst>
                  <a:ext uri="{0D108BD9-81ED-4DB2-BD59-A6C34878D82A}">
                    <a16:rowId xmlns:a16="http://schemas.microsoft.com/office/drawing/2014/main" val="10001"/>
                  </a:ext>
                </a:extLst>
              </a:tr>
              <a:tr h="607163">
                <a:tc>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en-US" sz="3600" cap="none" spc="0" dirty="0">
                          <a:ln>
                            <a:noFill/>
                          </a:ln>
                          <a:effectLst/>
                        </a:rPr>
                        <a:t>4.50</a:t>
                      </a:r>
                      <a:endParaRPr lang="en-US" sz="3600" b="0" cap="none" spc="0" dirty="0">
                        <a:ln>
                          <a:noFill/>
                        </a:ln>
                        <a:solidFill>
                          <a:schemeClr val="tx1"/>
                        </a:solidFill>
                        <a:effectLst/>
                      </a:endParaRPr>
                    </a:p>
                  </a:txBody>
                  <a:tcPr marL="58521" marR="58521" marT="29261" marB="29261" anchor="ctr">
                    <a:lnL w="12700" cap="flat" cmpd="sng" algn="ctr">
                      <a:noFill/>
                      <a:prstDash val="solid"/>
                      <a:round/>
                      <a:headEnd type="none" w="med" len="med"/>
                      <a:tailEnd type="none" w="med" len="med"/>
                    </a:lnL>
                    <a:lnR>
                      <a:noFill/>
                    </a:lnR>
                    <a:lnT>
                      <a:noFill/>
                    </a:lnT>
                    <a:lnB>
                      <a:noFill/>
                    </a:lnB>
                    <a:lnTlToBr w="12700" cmpd="sng">
                      <a:noFill/>
                      <a:prstDash val="solid"/>
                    </a:lnTlToBr>
                    <a:lnBlToTr w="12700" cmpd="sng">
                      <a:noFill/>
                      <a:prstDash val="solid"/>
                    </a:lnBlToTr>
                  </a:tcPr>
                </a:tc>
                <a:tc>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en-US" sz="3600" cap="none" spc="0" dirty="0">
                          <a:ln>
                            <a:noFill/>
                          </a:ln>
                          <a:effectLst/>
                        </a:rPr>
                        <a:t>3.11</a:t>
                      </a:r>
                      <a:endParaRPr lang="en-US" sz="3600" b="0" cap="none" spc="0" dirty="0">
                        <a:ln>
                          <a:noFill/>
                        </a:ln>
                        <a:solidFill>
                          <a:schemeClr val="tx1"/>
                        </a:solidFill>
                        <a:effectLst/>
                      </a:endParaRPr>
                    </a:p>
                  </a:txBody>
                  <a:tcPr marL="58521" marR="58521" marT="29261" marB="29261" anchor="ctr">
                    <a:lnL>
                      <a:noFill/>
                    </a:lnL>
                    <a:lnR>
                      <a:noFill/>
                    </a:lnR>
                    <a:lnT>
                      <a:noFill/>
                    </a:lnT>
                    <a:lnB>
                      <a:noFill/>
                    </a:lnB>
                    <a:lnTlToBr w="12700" cmpd="sng">
                      <a:noFill/>
                      <a:prstDash val="solid"/>
                    </a:lnTlToBr>
                    <a:lnBlToTr w="12700" cmpd="sng">
                      <a:noFill/>
                      <a:prstDash val="solid"/>
                    </a:lnBlToTr>
                  </a:tcPr>
                </a:tc>
                <a:tc>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en-US" sz="3600" cap="none" spc="0" dirty="0">
                          <a:ln>
                            <a:noFill/>
                          </a:ln>
                          <a:effectLst/>
                        </a:rPr>
                        <a:t>9.55</a:t>
                      </a:r>
                      <a:endParaRPr lang="en-US" sz="3600" b="0" cap="none" spc="0" dirty="0">
                        <a:ln>
                          <a:noFill/>
                        </a:ln>
                        <a:solidFill>
                          <a:schemeClr val="tx1"/>
                        </a:solidFill>
                        <a:effectLst/>
                      </a:endParaRPr>
                    </a:p>
                  </a:txBody>
                  <a:tcPr marL="58521" marR="58521" marT="29261" marB="29261" anchor="ctr">
                    <a:lnL>
                      <a:noFill/>
                    </a:lnL>
                    <a:lnR>
                      <a:noFill/>
                    </a:lnR>
                    <a:lnT>
                      <a:noFill/>
                    </a:lnT>
                    <a:lnB>
                      <a:noFill/>
                    </a:lnB>
                    <a:lnTlToBr w="12700" cmpd="sng">
                      <a:noFill/>
                      <a:prstDash val="solid"/>
                    </a:lnTlToBr>
                    <a:lnBlToTr w="12700" cmpd="sng">
                      <a:noFill/>
                      <a:prstDash val="solid"/>
                    </a:lnBlToTr>
                  </a:tcPr>
                </a:tc>
                <a:tc>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en-US" sz="3600" cap="none" spc="0" dirty="0">
                          <a:ln>
                            <a:noFill/>
                          </a:ln>
                          <a:effectLst/>
                        </a:rPr>
                        <a:t>1.12</a:t>
                      </a:r>
                      <a:endParaRPr lang="en-US" sz="3600" b="0" cap="none" spc="0" dirty="0">
                        <a:ln>
                          <a:noFill/>
                        </a:ln>
                        <a:solidFill>
                          <a:schemeClr val="tx1"/>
                        </a:solidFill>
                        <a:effectLst/>
                      </a:endParaRPr>
                    </a:p>
                  </a:txBody>
                  <a:tcPr marL="58521" marR="58521" marT="29261" marB="29261" anchor="ctr">
                    <a:lnL>
                      <a:noFill/>
                    </a:lnL>
                    <a:lnR w="12700" cap="flat" cmpd="sng" algn="ctr">
                      <a:noFill/>
                      <a:prstDash val="solid"/>
                      <a:round/>
                      <a:headEnd type="none" w="med" len="med"/>
                      <a:tailEnd type="none" w="med" len="med"/>
                    </a:lnR>
                    <a:lnT>
                      <a:noFill/>
                    </a:lnT>
                    <a:lnB>
                      <a:noFill/>
                    </a:lnB>
                    <a:lnTlToBr w="12700" cmpd="sng">
                      <a:noFill/>
                      <a:prstDash val="solid"/>
                    </a:lnTlToBr>
                    <a:lnBlToTr w="12700" cmpd="sng">
                      <a:noFill/>
                      <a:prstDash val="solid"/>
                    </a:lnBlToTr>
                  </a:tcPr>
                </a:tc>
                <a:extLst>
                  <a:ext uri="{0D108BD9-81ED-4DB2-BD59-A6C34878D82A}">
                    <a16:rowId xmlns:a16="http://schemas.microsoft.com/office/drawing/2014/main" val="10002"/>
                  </a:ext>
                </a:extLst>
              </a:tr>
              <a:tr h="607163">
                <a:tc>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en-US" sz="3600" cap="none" spc="0" dirty="0">
                          <a:ln>
                            <a:noFill/>
                          </a:ln>
                          <a:effectLst/>
                        </a:rPr>
                        <a:t>6.15</a:t>
                      </a:r>
                      <a:endParaRPr lang="en-US" sz="3600" b="0" cap="none" spc="0" dirty="0">
                        <a:ln>
                          <a:noFill/>
                        </a:ln>
                        <a:solidFill>
                          <a:schemeClr val="tx1"/>
                        </a:solidFill>
                        <a:effectLst/>
                      </a:endParaRPr>
                    </a:p>
                  </a:txBody>
                  <a:tcPr marL="58521" marR="58521" marT="29261" marB="29261" anchor="ctr">
                    <a:lnL w="12700" cap="flat" cmpd="sng" algn="ctr">
                      <a:noFill/>
                      <a:prstDash val="solid"/>
                      <a:round/>
                      <a:headEnd type="none" w="med" len="med"/>
                      <a:tailEnd type="none" w="med" len="med"/>
                    </a:lnL>
                    <a:lnR>
                      <a:noFill/>
                    </a:lnR>
                    <a:lnT>
                      <a:noFill/>
                    </a:lnT>
                    <a:lnB>
                      <a:noFill/>
                    </a:lnB>
                    <a:lnTlToBr w="12700" cmpd="sng">
                      <a:noFill/>
                      <a:prstDash val="solid"/>
                    </a:lnTlToBr>
                    <a:lnBlToTr w="12700" cmpd="sng">
                      <a:noFill/>
                      <a:prstDash val="solid"/>
                    </a:lnBlToTr>
                  </a:tcPr>
                </a:tc>
                <a:tc>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en-US" sz="3600" cap="none" spc="0" dirty="0">
                          <a:ln>
                            <a:noFill/>
                          </a:ln>
                          <a:effectLst/>
                        </a:rPr>
                        <a:t>8.00</a:t>
                      </a:r>
                      <a:endParaRPr lang="en-US" sz="3600" b="0" cap="none" spc="0" dirty="0">
                        <a:ln>
                          <a:noFill/>
                        </a:ln>
                        <a:solidFill>
                          <a:schemeClr val="tx1"/>
                        </a:solidFill>
                        <a:effectLst/>
                      </a:endParaRPr>
                    </a:p>
                  </a:txBody>
                  <a:tcPr marL="58521" marR="58521" marT="29261" marB="29261" anchor="ctr">
                    <a:lnL>
                      <a:noFill/>
                    </a:lnL>
                    <a:lnR>
                      <a:noFill/>
                    </a:lnR>
                    <a:lnT>
                      <a:noFill/>
                    </a:lnT>
                    <a:lnB>
                      <a:noFill/>
                    </a:lnB>
                    <a:lnTlToBr w="12700" cmpd="sng">
                      <a:noFill/>
                      <a:prstDash val="solid"/>
                    </a:lnTlToBr>
                    <a:lnBlToTr w="12700" cmpd="sng">
                      <a:noFill/>
                      <a:prstDash val="solid"/>
                    </a:lnBlToTr>
                  </a:tcPr>
                </a:tc>
                <a:tc>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en-US" sz="3600" cap="none" spc="0" dirty="0">
                          <a:ln>
                            <a:noFill/>
                          </a:ln>
                          <a:effectLst/>
                        </a:rPr>
                        <a:t>6.18</a:t>
                      </a:r>
                      <a:endParaRPr lang="en-US" sz="3600" b="0" cap="none" spc="0" dirty="0">
                        <a:ln>
                          <a:noFill/>
                        </a:ln>
                        <a:solidFill>
                          <a:schemeClr val="tx1"/>
                        </a:solidFill>
                        <a:effectLst/>
                      </a:endParaRPr>
                    </a:p>
                  </a:txBody>
                  <a:tcPr marL="58521" marR="58521" marT="29261" marB="29261" anchor="ctr">
                    <a:lnL>
                      <a:noFill/>
                    </a:lnL>
                    <a:lnR>
                      <a:noFill/>
                    </a:lnR>
                    <a:lnT>
                      <a:noFill/>
                    </a:lnT>
                    <a:lnB>
                      <a:noFill/>
                    </a:lnB>
                    <a:lnTlToBr w="12700" cmpd="sng">
                      <a:noFill/>
                      <a:prstDash val="solid"/>
                    </a:lnTlToBr>
                    <a:lnBlToTr w="12700" cmpd="sng">
                      <a:noFill/>
                      <a:prstDash val="solid"/>
                    </a:lnBlToTr>
                  </a:tcPr>
                </a:tc>
                <a:tc>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en-US" sz="3600" cap="none" spc="0" dirty="0">
                          <a:ln>
                            <a:noFill/>
                          </a:ln>
                          <a:effectLst/>
                        </a:rPr>
                        <a:t>5.65</a:t>
                      </a:r>
                      <a:endParaRPr lang="en-US" sz="3600" b="0" cap="none" spc="0" dirty="0">
                        <a:ln>
                          <a:noFill/>
                        </a:ln>
                        <a:solidFill>
                          <a:schemeClr val="tx1"/>
                        </a:solidFill>
                        <a:effectLst/>
                      </a:endParaRPr>
                    </a:p>
                  </a:txBody>
                  <a:tcPr marL="58521" marR="58521" marT="29261" marB="29261" anchor="ctr">
                    <a:lnL>
                      <a:noFill/>
                    </a:lnL>
                    <a:lnR w="12700" cap="flat" cmpd="sng" algn="ctr">
                      <a:noFill/>
                      <a:prstDash val="solid"/>
                      <a:round/>
                      <a:headEnd type="none" w="med" len="med"/>
                      <a:tailEnd type="none" w="med" len="med"/>
                    </a:lnR>
                    <a:lnT>
                      <a:noFill/>
                    </a:lnT>
                    <a:lnB>
                      <a:noFill/>
                    </a:lnB>
                    <a:lnTlToBr w="12700" cmpd="sng">
                      <a:noFill/>
                      <a:prstDash val="solid"/>
                    </a:lnTlToBr>
                    <a:lnBlToTr w="12700" cmpd="sng">
                      <a:noFill/>
                      <a:prstDash val="solid"/>
                    </a:lnBlToTr>
                  </a:tcPr>
                </a:tc>
                <a:extLst>
                  <a:ext uri="{0D108BD9-81ED-4DB2-BD59-A6C34878D82A}">
                    <a16:rowId xmlns:a16="http://schemas.microsoft.com/office/drawing/2014/main" val="10003"/>
                  </a:ext>
                </a:extLst>
              </a:tr>
              <a:tr h="607163">
                <a:tc>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en-US" sz="3600" cap="none" spc="0" dirty="0">
                          <a:ln>
                            <a:noFill/>
                          </a:ln>
                          <a:effectLst/>
                        </a:rPr>
                        <a:t>8.21</a:t>
                      </a:r>
                      <a:endParaRPr lang="en-US" sz="3600" b="0" cap="none" spc="0" dirty="0">
                        <a:ln>
                          <a:noFill/>
                        </a:ln>
                        <a:solidFill>
                          <a:schemeClr val="tx1"/>
                        </a:solidFill>
                        <a:effectLst/>
                      </a:endParaRPr>
                    </a:p>
                  </a:txBody>
                  <a:tcPr marL="58521" marR="58521" marT="29261" marB="29261" anchor="ctr">
                    <a:lnL w="12700" cap="flat" cmpd="sng" algn="ctr">
                      <a:noFill/>
                      <a:prstDash val="solid"/>
                      <a:round/>
                      <a:headEnd type="none" w="med" len="med"/>
                      <a:tailEnd type="none" w="med" len="med"/>
                    </a:lnL>
                    <a:lnR>
                      <a:noFill/>
                    </a:lnR>
                    <a:lnT>
                      <a:noFill/>
                    </a:lnT>
                    <a:lnB>
                      <a:noFill/>
                    </a:lnB>
                    <a:lnTlToBr w="12700" cmpd="sng">
                      <a:noFill/>
                      <a:prstDash val="solid"/>
                    </a:lnTlToBr>
                    <a:lnBlToTr w="12700" cmpd="sng">
                      <a:noFill/>
                      <a:prstDash val="solid"/>
                    </a:lnBlToTr>
                  </a:tcPr>
                </a:tc>
                <a:tc>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en-US" sz="3600" cap="none" spc="0" dirty="0">
                          <a:ln>
                            <a:noFill/>
                          </a:ln>
                          <a:effectLst/>
                        </a:rPr>
                        <a:t>2.16</a:t>
                      </a:r>
                      <a:endParaRPr lang="en-US" sz="3600" b="0" cap="none" spc="0" dirty="0">
                        <a:ln>
                          <a:noFill/>
                        </a:ln>
                        <a:solidFill>
                          <a:schemeClr val="tx1"/>
                        </a:solidFill>
                        <a:effectLst/>
                      </a:endParaRPr>
                    </a:p>
                  </a:txBody>
                  <a:tcPr marL="58521" marR="58521" marT="29261" marB="29261" anchor="ctr">
                    <a:lnL>
                      <a:noFill/>
                    </a:lnL>
                    <a:lnR>
                      <a:noFill/>
                    </a:lnR>
                    <a:lnT>
                      <a:noFill/>
                    </a:lnT>
                    <a:lnB>
                      <a:noFill/>
                    </a:lnB>
                    <a:lnTlToBr w="12700" cmpd="sng">
                      <a:noFill/>
                      <a:prstDash val="solid"/>
                    </a:lnTlToBr>
                    <a:lnBlToTr w="12700" cmpd="sng">
                      <a:noFill/>
                      <a:prstDash val="solid"/>
                    </a:lnBlToTr>
                  </a:tcPr>
                </a:tc>
                <a:tc>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en-US" sz="3600" cap="none" spc="0" dirty="0">
                          <a:ln>
                            <a:noFill/>
                          </a:ln>
                          <a:effectLst/>
                        </a:rPr>
                        <a:t>3.11*</a:t>
                      </a:r>
                      <a:endParaRPr lang="en-US" sz="3600" b="0" cap="none" spc="0" dirty="0">
                        <a:ln>
                          <a:noFill/>
                        </a:ln>
                        <a:solidFill>
                          <a:schemeClr val="tx1"/>
                        </a:solidFill>
                        <a:effectLst/>
                      </a:endParaRPr>
                    </a:p>
                  </a:txBody>
                  <a:tcPr marL="58521" marR="58521" marT="29261" marB="29261" anchor="ctr">
                    <a:lnL>
                      <a:noFill/>
                    </a:lnL>
                    <a:lnR>
                      <a:noFill/>
                    </a:lnR>
                    <a:lnT>
                      <a:noFill/>
                    </a:lnT>
                    <a:lnB>
                      <a:noFill/>
                    </a:lnB>
                    <a:lnTlToBr w="12700" cmpd="sng">
                      <a:noFill/>
                      <a:prstDash val="solid"/>
                    </a:lnTlToBr>
                    <a:lnBlToTr w="12700" cmpd="sng">
                      <a:noFill/>
                      <a:prstDash val="solid"/>
                    </a:lnBlToTr>
                  </a:tcPr>
                </a:tc>
                <a:tc>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en-US" sz="3600" cap="none" spc="0" dirty="0">
                          <a:ln>
                            <a:noFill/>
                          </a:ln>
                          <a:effectLst/>
                        </a:rPr>
                        <a:t>7.17</a:t>
                      </a:r>
                      <a:endParaRPr lang="en-US" sz="3600" b="0" cap="none" spc="0" dirty="0">
                        <a:ln>
                          <a:noFill/>
                        </a:ln>
                        <a:solidFill>
                          <a:schemeClr val="tx1"/>
                        </a:solidFill>
                        <a:effectLst/>
                      </a:endParaRPr>
                    </a:p>
                  </a:txBody>
                  <a:tcPr marL="58521" marR="58521" marT="29261" marB="29261" anchor="ctr">
                    <a:lnL>
                      <a:noFill/>
                    </a:lnL>
                    <a:lnR w="12700" cap="flat" cmpd="sng" algn="ctr">
                      <a:noFill/>
                      <a:prstDash val="solid"/>
                      <a:round/>
                      <a:headEnd type="none" w="med" len="med"/>
                      <a:tailEnd type="none" w="med" len="med"/>
                    </a:lnR>
                    <a:lnT>
                      <a:noFill/>
                    </a:lnT>
                    <a:lnB>
                      <a:noFill/>
                    </a:lnB>
                    <a:lnTlToBr w="12700" cmpd="sng">
                      <a:noFill/>
                      <a:prstDash val="solid"/>
                    </a:lnTlToBr>
                    <a:lnBlToTr w="12700" cmpd="sng">
                      <a:noFill/>
                      <a:prstDash val="solid"/>
                    </a:lnBlToTr>
                  </a:tcPr>
                </a:tc>
                <a:extLst>
                  <a:ext uri="{0D108BD9-81ED-4DB2-BD59-A6C34878D82A}">
                    <a16:rowId xmlns:a16="http://schemas.microsoft.com/office/drawing/2014/main" val="10004"/>
                  </a:ext>
                </a:extLst>
              </a:tr>
            </a:tbl>
          </a:graphicData>
        </a:graphic>
      </p:graphicFrame>
      <p:graphicFrame>
        <p:nvGraphicFramePr>
          <p:cNvPr id="94" name="Chart D" descr="Chart D">
            <a:extLst>
              <a:ext uri="{FF2B5EF4-FFF2-40B4-BE49-F238E27FC236}">
                <a16:creationId xmlns:a16="http://schemas.microsoft.com/office/drawing/2014/main" id="{15A4268B-C663-424C-B802-C9C06CD60F4F}"/>
              </a:ext>
            </a:extLst>
          </p:cNvPr>
          <p:cNvGraphicFramePr>
            <a:graphicFrameLocks/>
          </p:cNvGraphicFramePr>
          <p:nvPr>
            <p:extLst>
              <p:ext uri="{D42A27DB-BD31-4B8C-83A1-F6EECF244321}">
                <p14:modId xmlns:p14="http://schemas.microsoft.com/office/powerpoint/2010/main" val="2850459696"/>
              </p:ext>
            </p:extLst>
          </p:nvPr>
        </p:nvGraphicFramePr>
        <p:xfrm>
          <a:off x="19395490" y="6894109"/>
          <a:ext cx="10205285" cy="4862114"/>
        </p:xfrm>
        <a:graphic>
          <a:graphicData uri="http://schemas.openxmlformats.org/drawingml/2006/chart">
            <c:chart xmlns:c="http://schemas.openxmlformats.org/drawingml/2006/chart" xmlns:r="http://schemas.openxmlformats.org/officeDocument/2006/relationships" r:id="rId7"/>
          </a:graphicData>
        </a:graphic>
      </p:graphicFrame>
      <p:pic>
        <p:nvPicPr>
          <p:cNvPr id="95" name="Bullet D" descr="D">
            <a:extLst>
              <a:ext uri="{FF2B5EF4-FFF2-40B4-BE49-F238E27FC236}">
                <a16:creationId xmlns:a16="http://schemas.microsoft.com/office/drawing/2014/main" id="{7B50E4F1-A320-3044-A68E-6B2718B44792}"/>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19121566" y="6443180"/>
            <a:ext cx="704473" cy="704473"/>
          </a:xfrm>
          <a:prstGeom prst="rect">
            <a:avLst/>
          </a:prstGeom>
          <a:ln>
            <a:solidFill>
              <a:srgbClr val="00008F"/>
            </a:solidFill>
          </a:ln>
        </p:spPr>
      </p:pic>
      <p:cxnSp>
        <p:nvCxnSpPr>
          <p:cNvPr id="96" name="Horizontal Section Divider" descr="Horizontal Divider">
            <a:extLst>
              <a:ext uri="{FF2B5EF4-FFF2-40B4-BE49-F238E27FC236}">
                <a16:creationId xmlns:a16="http://schemas.microsoft.com/office/drawing/2014/main" id="{5232DB36-0E0B-3B42-98E9-8510899DD109}"/>
              </a:ext>
            </a:extLst>
          </p:cNvPr>
          <p:cNvCxnSpPr>
            <a:cxnSpLocks/>
          </p:cNvCxnSpPr>
          <p:nvPr/>
        </p:nvCxnSpPr>
        <p:spPr bwMode="auto">
          <a:xfrm>
            <a:off x="19195931" y="12466934"/>
            <a:ext cx="10404844" cy="0"/>
          </a:xfrm>
          <a:prstGeom prst="line">
            <a:avLst/>
          </a:prstGeom>
          <a:noFill/>
          <a:ln w="15875" cap="flat" cmpd="sng" algn="ctr">
            <a:solidFill>
              <a:schemeClr val="tx1"/>
            </a:solidFill>
            <a:prstDash val="dash"/>
            <a:round/>
            <a:headEnd type="none" w="med" len="med"/>
            <a:tailEnd type="none" w="med" len="med"/>
          </a:ln>
          <a:effectLst/>
        </p:spPr>
      </p:cxnSp>
      <p:sp>
        <p:nvSpPr>
          <p:cNvPr id="97" name="Results Textbox">
            <a:extLst>
              <a:ext uri="{FF2B5EF4-FFF2-40B4-BE49-F238E27FC236}">
                <a16:creationId xmlns:a16="http://schemas.microsoft.com/office/drawing/2014/main" id="{F0297B1F-F769-6C4E-AEDA-0AD76F587A6B}"/>
              </a:ext>
            </a:extLst>
          </p:cNvPr>
          <p:cNvSpPr txBox="1"/>
          <p:nvPr/>
        </p:nvSpPr>
        <p:spPr>
          <a:xfrm>
            <a:off x="19553729" y="14140986"/>
            <a:ext cx="10205283" cy="6427401"/>
          </a:xfrm>
          <a:prstGeom prst="rect">
            <a:avLst/>
          </a:prstGeom>
          <a:solidFill>
            <a:schemeClr val="bg1">
              <a:alpha val="63000"/>
            </a:schemeClr>
          </a:solidFill>
          <a:effectLst/>
        </p:spPr>
        <p:txBody>
          <a:bodyPr wrap="square">
            <a:spAutoFit/>
          </a:bodyPr>
          <a:lstStyle/>
          <a:p>
            <a:pPr>
              <a:spcAft>
                <a:spcPts val="1400"/>
              </a:spcAft>
              <a:defRPr/>
            </a:pPr>
            <a:r>
              <a:rPr lang="en-US" sz="4000" dirty="0" err="1">
                <a:ea typeface="Arial" charset="0"/>
                <a:cs typeface="Arial" charset="0"/>
              </a:rPr>
              <a:t>Mauris</a:t>
            </a:r>
            <a:r>
              <a:rPr lang="en-US" sz="4000" dirty="0">
                <a:ea typeface="Arial" charset="0"/>
                <a:cs typeface="Arial" charset="0"/>
              </a:rPr>
              <a:t> orci mi, varius id diam id, egestas auctor enim. Praesent ut massa nibh. Duis purus neque, facilisis cursus ultrices vel, ullamcorper ac augue. Donec semper lorem vitae urna pulvinar.</a:t>
            </a:r>
          </a:p>
          <a:p>
            <a:pPr>
              <a:spcAft>
                <a:spcPts val="1601"/>
              </a:spcAft>
              <a:defRPr/>
            </a:pPr>
            <a:r>
              <a:rPr lang="en-US" sz="4000" dirty="0">
                <a:ea typeface="Arial" charset="0"/>
                <a:cs typeface="Arial" charset="0"/>
              </a:rPr>
              <a:t>Sed in risus nibh. In nisl quam, aliquet sed nibh sit amet, faucibus placerat dui. Fusce quis augue scelerisque, luctus rum sed, porta ut dolor. In pulvinar urna in eros posuere, in elementum orci dignissim. </a:t>
            </a:r>
          </a:p>
        </p:txBody>
      </p:sp>
      <p:pic>
        <p:nvPicPr>
          <p:cNvPr id="98" name="Bullet E" descr="E">
            <a:extLst>
              <a:ext uri="{FF2B5EF4-FFF2-40B4-BE49-F238E27FC236}">
                <a16:creationId xmlns:a16="http://schemas.microsoft.com/office/drawing/2014/main" id="{819196BB-B9ED-A745-90E4-61750BC7DCB8}"/>
              </a:ext>
            </a:extLst>
          </p:cNvPr>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20168334" y="20970402"/>
            <a:ext cx="879768" cy="879768"/>
          </a:xfrm>
          <a:prstGeom prst="rect">
            <a:avLst/>
          </a:prstGeom>
        </p:spPr>
      </p:pic>
      <p:graphicFrame>
        <p:nvGraphicFramePr>
          <p:cNvPr id="99" name="Chart E" descr="Chart E">
            <a:extLst>
              <a:ext uri="{FF2B5EF4-FFF2-40B4-BE49-F238E27FC236}">
                <a16:creationId xmlns:a16="http://schemas.microsoft.com/office/drawing/2014/main" id="{3B075798-912C-8748-A85F-08D5391B09CB}"/>
              </a:ext>
            </a:extLst>
          </p:cNvPr>
          <p:cNvGraphicFramePr>
            <a:graphicFrameLocks/>
          </p:cNvGraphicFramePr>
          <p:nvPr>
            <p:extLst>
              <p:ext uri="{D42A27DB-BD31-4B8C-83A1-F6EECF244321}">
                <p14:modId xmlns:p14="http://schemas.microsoft.com/office/powerpoint/2010/main" val="3677663493"/>
              </p:ext>
            </p:extLst>
          </p:nvPr>
        </p:nvGraphicFramePr>
        <p:xfrm>
          <a:off x="19777240" y="21113773"/>
          <a:ext cx="6194413" cy="5173877"/>
        </p:xfrm>
        <a:graphic>
          <a:graphicData uri="http://schemas.openxmlformats.org/drawingml/2006/diagram">
            <dgm:relIds xmlns:dgm="http://schemas.openxmlformats.org/drawingml/2006/diagram" xmlns:r="http://schemas.openxmlformats.org/officeDocument/2006/relationships" r:dm="rId10" r:lo="rId11" r:qs="rId12" r:cs="rId13"/>
          </a:graphicData>
        </a:graphic>
      </p:graphicFrame>
      <p:sp>
        <p:nvSpPr>
          <p:cNvPr id="100" name="Arrow" descr="Arrow">
            <a:extLst>
              <a:ext uri="{FF2B5EF4-FFF2-40B4-BE49-F238E27FC236}">
                <a16:creationId xmlns:a16="http://schemas.microsoft.com/office/drawing/2014/main" id="{AFB1E259-A3D7-BA4E-A1D6-8FFF08FAFA93}"/>
              </a:ext>
            </a:extLst>
          </p:cNvPr>
          <p:cNvSpPr/>
          <p:nvPr/>
        </p:nvSpPr>
        <p:spPr>
          <a:xfrm rot="16200000">
            <a:off x="24041557" y="22696706"/>
            <a:ext cx="1919628" cy="1893804"/>
          </a:xfrm>
          <a:prstGeom prst="arc">
            <a:avLst>
              <a:gd name="adj1" fmla="val 16200000"/>
              <a:gd name="adj2" fmla="val 2592668"/>
            </a:avLst>
          </a:prstGeom>
          <a:ln w="28575">
            <a:solidFill>
              <a:schemeClr val="accent3"/>
            </a:solidFill>
            <a:prstDash val="dash"/>
            <a:headEnd type="arrow" w="lg" len="med"/>
            <a:tailEnd type="oval" w="med" len="med"/>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US" sz="3200" dirty="0"/>
          </a:p>
        </p:txBody>
      </p:sp>
      <p:sp>
        <p:nvSpPr>
          <p:cNvPr id="101" name="Note">
            <a:extLst>
              <a:ext uri="{FF2B5EF4-FFF2-40B4-BE49-F238E27FC236}">
                <a16:creationId xmlns:a16="http://schemas.microsoft.com/office/drawing/2014/main" id="{E8C09E72-CDE8-C842-BD48-5A695D573095}"/>
              </a:ext>
            </a:extLst>
          </p:cNvPr>
          <p:cNvSpPr txBox="1"/>
          <p:nvPr/>
        </p:nvSpPr>
        <p:spPr>
          <a:xfrm>
            <a:off x="25127120" y="23077506"/>
            <a:ext cx="4486272" cy="1384995"/>
          </a:xfrm>
          <a:prstGeom prst="rect">
            <a:avLst/>
          </a:prstGeom>
          <a:noFill/>
        </p:spPr>
        <p:txBody>
          <a:bodyPr wrap="square">
            <a:spAutoFit/>
          </a:bodyPr>
          <a:lstStyle/>
          <a:p>
            <a:pPr>
              <a:defRPr/>
            </a:pPr>
            <a:r>
              <a:rPr lang="en-US" sz="2800" dirty="0">
                <a:solidFill>
                  <a:schemeClr val="tx2"/>
                </a:solidFill>
                <a:latin typeface="Raleway Medium" panose="020B0003030101060003" pitchFamily="34" charset="0"/>
                <a:ea typeface="Arial" charset="0"/>
                <a:cs typeface="Arial" charset="0"/>
              </a:rPr>
              <a:t>Series: In et neque dignissim, and in aliquet nisl et umis.</a:t>
            </a:r>
          </a:p>
        </p:txBody>
      </p:sp>
      <p:sp>
        <p:nvSpPr>
          <p:cNvPr id="102" name="TextBox for Chart E">
            <a:extLst>
              <a:ext uri="{FF2B5EF4-FFF2-40B4-BE49-F238E27FC236}">
                <a16:creationId xmlns:a16="http://schemas.microsoft.com/office/drawing/2014/main" id="{F44C3D3A-228A-BD48-8C4C-010790BC44CF}"/>
              </a:ext>
            </a:extLst>
          </p:cNvPr>
          <p:cNvSpPr txBox="1"/>
          <p:nvPr/>
        </p:nvSpPr>
        <p:spPr>
          <a:xfrm>
            <a:off x="19755100" y="26824643"/>
            <a:ext cx="9858293" cy="2492990"/>
          </a:xfrm>
          <a:prstGeom prst="rect">
            <a:avLst/>
          </a:prstGeom>
          <a:solidFill>
            <a:schemeClr val="bg1">
              <a:alpha val="42000"/>
            </a:schemeClr>
          </a:solidFill>
        </p:spPr>
        <p:txBody>
          <a:bodyPr wrap="square">
            <a:spAutoFit/>
          </a:bodyPr>
          <a:lstStyle/>
          <a:p>
            <a:pPr>
              <a:defRPr/>
            </a:pPr>
            <a:r>
              <a:rPr lang="en-US" sz="3600" b="1" dirty="0">
                <a:solidFill>
                  <a:srgbClr val="00008F"/>
                </a:solidFill>
                <a:latin typeface="Raleway Medium" panose="020B0003030101060003" pitchFamily="34" charset="0"/>
                <a:ea typeface="Arial" charset="0"/>
                <a:cs typeface="Arial" charset="0"/>
              </a:rPr>
              <a:t>MAURIS ORCI MI VARIUS ID DIAM</a:t>
            </a:r>
            <a:br>
              <a:rPr lang="en-US" sz="3600" dirty="0">
                <a:solidFill>
                  <a:schemeClr val="bg2">
                    <a:lumMod val="50000"/>
                  </a:schemeClr>
                </a:solidFill>
                <a:latin typeface="Raleway Medium" panose="020B0003030101060003" pitchFamily="34" charset="0"/>
                <a:ea typeface="Arial" charset="0"/>
                <a:cs typeface="Arial" charset="0"/>
              </a:rPr>
            </a:br>
            <a:r>
              <a:rPr lang="en-US" sz="4000" dirty="0">
                <a:ea typeface="Arial" charset="0"/>
                <a:cs typeface="Arial" charset="0"/>
              </a:rPr>
              <a:t>Egestas auctor enim. Praesent ut massa nibh. Duis purus neque, facilisis cursus ultrices vel, ullamcorper ac augue. Donec semper.</a:t>
            </a:r>
          </a:p>
        </p:txBody>
      </p:sp>
      <p:sp>
        <p:nvSpPr>
          <p:cNvPr id="103" name="Conclusion Analysis Textbox">
            <a:extLst>
              <a:ext uri="{FF2B5EF4-FFF2-40B4-BE49-F238E27FC236}">
                <a16:creationId xmlns:a16="http://schemas.microsoft.com/office/drawing/2014/main" id="{2B86376A-1470-7B48-958F-CD29459EFF9E}"/>
              </a:ext>
            </a:extLst>
          </p:cNvPr>
          <p:cNvSpPr txBox="1"/>
          <p:nvPr/>
        </p:nvSpPr>
        <p:spPr>
          <a:xfrm>
            <a:off x="30576086" y="7608932"/>
            <a:ext cx="12281770" cy="6017032"/>
          </a:xfrm>
          <a:prstGeom prst="rect">
            <a:avLst/>
          </a:prstGeom>
          <a:solidFill>
            <a:schemeClr val="bg1">
              <a:alpha val="63000"/>
            </a:schemeClr>
          </a:solidFill>
          <a:effectLst/>
        </p:spPr>
        <p:txBody>
          <a:bodyPr wrap="square">
            <a:spAutoFit/>
          </a:bodyPr>
          <a:lstStyle/>
          <a:p>
            <a:pPr>
              <a:spcAft>
                <a:spcPts val="1400"/>
              </a:spcAft>
              <a:defRPr/>
            </a:pPr>
            <a:r>
              <a:rPr lang="en-US" sz="4000" dirty="0" err="1">
                <a:ea typeface="Arial" charset="0"/>
                <a:cs typeface="Arial" charset="0"/>
              </a:rPr>
              <a:t>Mauris</a:t>
            </a:r>
            <a:r>
              <a:rPr lang="en-US" sz="4000" dirty="0">
                <a:ea typeface="Arial" charset="0"/>
                <a:cs typeface="Arial" charset="0"/>
              </a:rPr>
              <a:t> orci mi, varius id diam id, egestas auctor enim. Praesent ut massa nibh. Duis purus neque, facilisis cursus ultrices vel, ullamcorper ac augue. Donec semper lorem:</a:t>
            </a:r>
          </a:p>
          <a:p>
            <a:pPr marL="585246" lvl="1" indent="-292624">
              <a:spcAft>
                <a:spcPts val="800"/>
              </a:spcAft>
              <a:buClr>
                <a:schemeClr val="tx2"/>
              </a:buClr>
              <a:buSzPct val="125000"/>
              <a:buFont typeface="Arial" charset="0"/>
              <a:buChar char="•"/>
              <a:defRPr/>
            </a:pPr>
            <a:r>
              <a:rPr lang="en-US" sz="4000" b="1" dirty="0">
                <a:ea typeface="Arial" charset="0"/>
                <a:cs typeface="Arial" charset="0"/>
              </a:rPr>
              <a:t>Sed Risus Nibh: </a:t>
            </a:r>
            <a:r>
              <a:rPr lang="en-US" sz="4000" dirty="0">
                <a:ea typeface="Arial" charset="0"/>
                <a:cs typeface="Arial" charset="0"/>
              </a:rPr>
              <a:t>CiIn nisl quam, aliquet sed nibh sitamet, faucibus placerat dui augue scelerisque. </a:t>
            </a:r>
          </a:p>
          <a:p>
            <a:pPr marL="585246" lvl="1" indent="-292624">
              <a:spcAft>
                <a:spcPts val="800"/>
              </a:spcAft>
              <a:buClr>
                <a:schemeClr val="tx2"/>
              </a:buClr>
              <a:buSzPct val="125000"/>
              <a:buFont typeface="Arial" charset="0"/>
              <a:buChar char="•"/>
              <a:defRPr/>
            </a:pPr>
            <a:r>
              <a:rPr lang="en-US" sz="4000" b="1" dirty="0">
                <a:ea typeface="Arial" charset="0"/>
                <a:cs typeface="Arial" charset="0"/>
              </a:rPr>
              <a:t>Curabitur Accumsan Nulla: </a:t>
            </a:r>
            <a:r>
              <a:rPr lang="en-US" sz="4000" dirty="0">
                <a:ea typeface="Arial" charset="0"/>
                <a:cs typeface="Arial" charset="0"/>
              </a:rPr>
              <a:t>Fusce quis augue urna scelerisque, luctus rum sed, ut dolor in pulvinar.</a:t>
            </a:r>
          </a:p>
          <a:p>
            <a:pPr marL="585246" lvl="1" indent="-292624">
              <a:spcAft>
                <a:spcPts val="800"/>
              </a:spcAft>
              <a:buClr>
                <a:schemeClr val="tx2"/>
              </a:buClr>
              <a:buSzPct val="125000"/>
              <a:buFont typeface="Arial" charset="0"/>
              <a:buChar char="•"/>
              <a:defRPr/>
            </a:pPr>
            <a:r>
              <a:rPr lang="en-US" sz="4000" b="1" dirty="0">
                <a:ea typeface="Arial" charset="0"/>
                <a:cs typeface="Arial" charset="0"/>
              </a:rPr>
              <a:t>Elementum Orci Dignissim:</a:t>
            </a:r>
            <a:r>
              <a:rPr lang="en-US" sz="4000" dirty="0">
                <a:ea typeface="Arial" charset="0"/>
                <a:cs typeface="Arial" charset="0"/>
              </a:rPr>
              <a:t> Proin semper ipsum finibus quam tempor, vitae consectetur.</a:t>
            </a:r>
          </a:p>
        </p:txBody>
      </p:sp>
      <p:cxnSp>
        <p:nvCxnSpPr>
          <p:cNvPr id="104" name="Horizontal Section Divider" descr="Horizontal Divider">
            <a:extLst>
              <a:ext uri="{FF2B5EF4-FFF2-40B4-BE49-F238E27FC236}">
                <a16:creationId xmlns:a16="http://schemas.microsoft.com/office/drawing/2014/main" id="{B87DB862-D8B4-9748-A95B-26E735EF21C8}"/>
              </a:ext>
            </a:extLst>
          </p:cNvPr>
          <p:cNvCxnSpPr>
            <a:cxnSpLocks/>
          </p:cNvCxnSpPr>
          <p:nvPr/>
        </p:nvCxnSpPr>
        <p:spPr bwMode="auto">
          <a:xfrm>
            <a:off x="31132038" y="14002812"/>
            <a:ext cx="11042059" cy="0"/>
          </a:xfrm>
          <a:prstGeom prst="line">
            <a:avLst/>
          </a:prstGeom>
          <a:noFill/>
          <a:ln w="15875" cap="flat" cmpd="sng" algn="ctr">
            <a:solidFill>
              <a:schemeClr val="tx1"/>
            </a:solidFill>
            <a:prstDash val="dash"/>
            <a:round/>
            <a:headEnd type="none" w="med" len="med"/>
            <a:tailEnd type="none" w="med" len="med"/>
          </a:ln>
          <a:effectLst/>
        </p:spPr>
      </p:cxnSp>
      <p:sp>
        <p:nvSpPr>
          <p:cNvPr id="105" name="Graphic Elements">
            <a:extLst>
              <a:ext uri="{FF2B5EF4-FFF2-40B4-BE49-F238E27FC236}">
                <a16:creationId xmlns:a16="http://schemas.microsoft.com/office/drawing/2014/main" id="{01F1E124-FC81-614A-9460-3E6B371B9F69}"/>
              </a:ext>
            </a:extLst>
          </p:cNvPr>
          <p:cNvSpPr txBox="1"/>
          <p:nvPr/>
        </p:nvSpPr>
        <p:spPr>
          <a:xfrm>
            <a:off x="30709406" y="14587392"/>
            <a:ext cx="7568616" cy="923330"/>
          </a:xfrm>
          <a:prstGeom prst="rect">
            <a:avLst/>
          </a:prstGeom>
          <a:noFill/>
        </p:spPr>
        <p:txBody>
          <a:bodyPr wrap="square">
            <a:spAutoFit/>
          </a:bodyPr>
          <a:lstStyle/>
          <a:p>
            <a:pPr>
              <a:defRPr/>
            </a:pPr>
            <a:r>
              <a:rPr lang="en-US" sz="5400" b="1" dirty="0">
                <a:solidFill>
                  <a:srgbClr val="00008F"/>
                </a:solidFill>
                <a:latin typeface="Raleway ExtraBold" panose="020B0003030101060003" pitchFamily="34" charset="0"/>
              </a:rPr>
              <a:t>Graphic Elements</a:t>
            </a:r>
          </a:p>
        </p:txBody>
      </p:sp>
      <p:pic>
        <p:nvPicPr>
          <p:cNvPr id="106" name="1" descr="1">
            <a:extLst>
              <a:ext uri="{FF2B5EF4-FFF2-40B4-BE49-F238E27FC236}">
                <a16:creationId xmlns:a16="http://schemas.microsoft.com/office/drawing/2014/main" id="{13410CBE-B701-1242-A7B3-3B36E923628A}"/>
              </a:ext>
            </a:extLst>
          </p:cNvPr>
          <p:cNvPicPr>
            <a:picLocks noChangeAspect="1"/>
          </p:cNvPicPr>
          <p:nvPr/>
        </p:nvPicPr>
        <p:blipFill>
          <a:blip r:embed="rId15">
            <a:extLst>
              <a:ext uri="{28A0092B-C50C-407E-A947-70E740481C1C}">
                <a14:useLocalDpi xmlns:a14="http://schemas.microsoft.com/office/drawing/2010/main" val="0"/>
              </a:ext>
            </a:extLst>
          </a:blip>
          <a:stretch>
            <a:fillRect/>
          </a:stretch>
        </p:blipFill>
        <p:spPr>
          <a:xfrm>
            <a:off x="31776019" y="16338433"/>
            <a:ext cx="796025" cy="796025"/>
          </a:xfrm>
          <a:prstGeom prst="rect">
            <a:avLst/>
          </a:prstGeom>
        </p:spPr>
      </p:pic>
      <p:pic>
        <p:nvPicPr>
          <p:cNvPr id="107" name="2" descr="2">
            <a:extLst>
              <a:ext uri="{FF2B5EF4-FFF2-40B4-BE49-F238E27FC236}">
                <a16:creationId xmlns:a16="http://schemas.microsoft.com/office/drawing/2014/main" id="{65566441-FBA3-E348-9B82-76CE11467986}"/>
              </a:ext>
            </a:extLst>
          </p:cNvPr>
          <p:cNvPicPr>
            <a:picLocks noChangeAspect="1"/>
          </p:cNvPicPr>
          <p:nvPr/>
        </p:nvPicPr>
        <p:blipFill>
          <a:blip r:embed="rId16">
            <a:extLst>
              <a:ext uri="{28A0092B-C50C-407E-A947-70E740481C1C}">
                <a14:useLocalDpi xmlns:a14="http://schemas.microsoft.com/office/drawing/2010/main" val="0"/>
              </a:ext>
            </a:extLst>
          </a:blip>
          <a:stretch>
            <a:fillRect/>
          </a:stretch>
        </p:blipFill>
        <p:spPr>
          <a:xfrm>
            <a:off x="31776019" y="17041384"/>
            <a:ext cx="796025" cy="796025"/>
          </a:xfrm>
          <a:prstGeom prst="rect">
            <a:avLst/>
          </a:prstGeom>
        </p:spPr>
      </p:pic>
      <p:pic>
        <p:nvPicPr>
          <p:cNvPr id="108" name="3" descr="3">
            <a:extLst>
              <a:ext uri="{FF2B5EF4-FFF2-40B4-BE49-F238E27FC236}">
                <a16:creationId xmlns:a16="http://schemas.microsoft.com/office/drawing/2014/main" id="{96EE7DD3-C20C-F94C-B5F1-8592F7726868}"/>
              </a:ext>
            </a:extLst>
          </p:cNvPr>
          <p:cNvPicPr>
            <a:picLocks noChangeAspect="1"/>
          </p:cNvPicPr>
          <p:nvPr/>
        </p:nvPicPr>
        <p:blipFill>
          <a:blip r:embed="rId17">
            <a:extLst>
              <a:ext uri="{28A0092B-C50C-407E-A947-70E740481C1C}">
                <a14:useLocalDpi xmlns:a14="http://schemas.microsoft.com/office/drawing/2010/main" val="0"/>
              </a:ext>
            </a:extLst>
          </a:blip>
          <a:stretch>
            <a:fillRect/>
          </a:stretch>
        </p:blipFill>
        <p:spPr>
          <a:xfrm>
            <a:off x="31776019" y="17744336"/>
            <a:ext cx="796025" cy="796025"/>
          </a:xfrm>
          <a:prstGeom prst="rect">
            <a:avLst/>
          </a:prstGeom>
        </p:spPr>
      </p:pic>
      <p:pic>
        <p:nvPicPr>
          <p:cNvPr id="109" name="4" descr="4">
            <a:extLst>
              <a:ext uri="{FF2B5EF4-FFF2-40B4-BE49-F238E27FC236}">
                <a16:creationId xmlns:a16="http://schemas.microsoft.com/office/drawing/2014/main" id="{9EB753FE-8951-7E40-922C-04558EC44C41}"/>
              </a:ext>
            </a:extLst>
          </p:cNvPr>
          <p:cNvPicPr>
            <a:picLocks noChangeAspect="1"/>
          </p:cNvPicPr>
          <p:nvPr/>
        </p:nvPicPr>
        <p:blipFill>
          <a:blip r:embed="rId18">
            <a:extLst>
              <a:ext uri="{28A0092B-C50C-407E-A947-70E740481C1C}">
                <a14:useLocalDpi xmlns:a14="http://schemas.microsoft.com/office/drawing/2010/main" val="0"/>
              </a:ext>
            </a:extLst>
          </a:blip>
          <a:stretch>
            <a:fillRect/>
          </a:stretch>
        </p:blipFill>
        <p:spPr>
          <a:xfrm>
            <a:off x="31776563" y="18447830"/>
            <a:ext cx="794765" cy="794765"/>
          </a:xfrm>
          <a:prstGeom prst="rect">
            <a:avLst/>
          </a:prstGeom>
        </p:spPr>
      </p:pic>
      <p:pic>
        <p:nvPicPr>
          <p:cNvPr id="110" name="4" descr="5">
            <a:extLst>
              <a:ext uri="{FF2B5EF4-FFF2-40B4-BE49-F238E27FC236}">
                <a16:creationId xmlns:a16="http://schemas.microsoft.com/office/drawing/2014/main" id="{1E84A84B-5CB3-624A-B301-B365F298B6DD}"/>
              </a:ext>
            </a:extLst>
          </p:cNvPr>
          <p:cNvPicPr>
            <a:picLocks noChangeAspect="1"/>
          </p:cNvPicPr>
          <p:nvPr/>
        </p:nvPicPr>
        <p:blipFill>
          <a:blip r:embed="rId19">
            <a:extLst>
              <a:ext uri="{28A0092B-C50C-407E-A947-70E740481C1C}">
                <a14:useLocalDpi xmlns:a14="http://schemas.microsoft.com/office/drawing/2010/main" val="0"/>
              </a:ext>
            </a:extLst>
          </a:blip>
          <a:stretch>
            <a:fillRect/>
          </a:stretch>
        </p:blipFill>
        <p:spPr>
          <a:xfrm>
            <a:off x="31776019" y="19149521"/>
            <a:ext cx="796025" cy="796025"/>
          </a:xfrm>
          <a:prstGeom prst="rect">
            <a:avLst/>
          </a:prstGeom>
        </p:spPr>
      </p:pic>
      <p:pic>
        <p:nvPicPr>
          <p:cNvPr id="111" name="6" descr="6">
            <a:extLst>
              <a:ext uri="{FF2B5EF4-FFF2-40B4-BE49-F238E27FC236}">
                <a16:creationId xmlns:a16="http://schemas.microsoft.com/office/drawing/2014/main" id="{E14FC54C-AD21-4C47-A627-DFD45E091BAB}"/>
              </a:ext>
            </a:extLst>
          </p:cNvPr>
          <p:cNvPicPr>
            <a:picLocks noChangeAspect="1"/>
          </p:cNvPicPr>
          <p:nvPr/>
        </p:nvPicPr>
        <p:blipFill>
          <a:blip r:embed="rId20">
            <a:extLst>
              <a:ext uri="{28A0092B-C50C-407E-A947-70E740481C1C}">
                <a14:useLocalDpi xmlns:a14="http://schemas.microsoft.com/office/drawing/2010/main" val="0"/>
              </a:ext>
            </a:extLst>
          </a:blip>
          <a:stretch>
            <a:fillRect/>
          </a:stretch>
        </p:blipFill>
        <p:spPr>
          <a:xfrm>
            <a:off x="31776019" y="19852473"/>
            <a:ext cx="796025" cy="796025"/>
          </a:xfrm>
          <a:prstGeom prst="rect">
            <a:avLst/>
          </a:prstGeom>
        </p:spPr>
      </p:pic>
      <p:pic>
        <p:nvPicPr>
          <p:cNvPr id="112" name="7" descr="7">
            <a:extLst>
              <a:ext uri="{FF2B5EF4-FFF2-40B4-BE49-F238E27FC236}">
                <a16:creationId xmlns:a16="http://schemas.microsoft.com/office/drawing/2014/main" id="{54584C47-1CBE-5C4A-A227-AC3A4D3D3D0E}"/>
              </a:ext>
            </a:extLst>
          </p:cNvPr>
          <p:cNvPicPr>
            <a:picLocks noChangeAspect="1"/>
          </p:cNvPicPr>
          <p:nvPr/>
        </p:nvPicPr>
        <p:blipFill>
          <a:blip r:embed="rId21">
            <a:extLst>
              <a:ext uri="{28A0092B-C50C-407E-A947-70E740481C1C}">
                <a14:useLocalDpi xmlns:a14="http://schemas.microsoft.com/office/drawing/2010/main" val="0"/>
              </a:ext>
            </a:extLst>
          </a:blip>
          <a:stretch>
            <a:fillRect/>
          </a:stretch>
        </p:blipFill>
        <p:spPr>
          <a:xfrm>
            <a:off x="32622222" y="16338433"/>
            <a:ext cx="796025" cy="796025"/>
          </a:xfrm>
          <a:prstGeom prst="rect">
            <a:avLst/>
          </a:prstGeom>
        </p:spPr>
      </p:pic>
      <p:pic>
        <p:nvPicPr>
          <p:cNvPr id="113" name="8" descr="8">
            <a:extLst>
              <a:ext uri="{FF2B5EF4-FFF2-40B4-BE49-F238E27FC236}">
                <a16:creationId xmlns:a16="http://schemas.microsoft.com/office/drawing/2014/main" id="{846BE6CB-C408-6342-86D0-9F7336F8BE2C}"/>
              </a:ext>
            </a:extLst>
          </p:cNvPr>
          <p:cNvPicPr>
            <a:picLocks noChangeAspect="1"/>
          </p:cNvPicPr>
          <p:nvPr/>
        </p:nvPicPr>
        <p:blipFill>
          <a:blip r:embed="rId22">
            <a:extLst>
              <a:ext uri="{28A0092B-C50C-407E-A947-70E740481C1C}">
                <a14:useLocalDpi xmlns:a14="http://schemas.microsoft.com/office/drawing/2010/main" val="0"/>
              </a:ext>
            </a:extLst>
          </a:blip>
          <a:stretch>
            <a:fillRect/>
          </a:stretch>
        </p:blipFill>
        <p:spPr>
          <a:xfrm>
            <a:off x="32622222" y="17036349"/>
            <a:ext cx="796025" cy="796025"/>
          </a:xfrm>
          <a:prstGeom prst="rect">
            <a:avLst/>
          </a:prstGeom>
        </p:spPr>
      </p:pic>
      <p:pic>
        <p:nvPicPr>
          <p:cNvPr id="114" name="9" descr="9">
            <a:extLst>
              <a:ext uri="{FF2B5EF4-FFF2-40B4-BE49-F238E27FC236}">
                <a16:creationId xmlns:a16="http://schemas.microsoft.com/office/drawing/2014/main" id="{2C1B4751-43DF-F240-8D12-C36A5D80AEE1}"/>
              </a:ext>
            </a:extLst>
          </p:cNvPr>
          <p:cNvPicPr>
            <a:picLocks noChangeAspect="1"/>
          </p:cNvPicPr>
          <p:nvPr/>
        </p:nvPicPr>
        <p:blipFill>
          <a:blip r:embed="rId23">
            <a:extLst>
              <a:ext uri="{28A0092B-C50C-407E-A947-70E740481C1C}">
                <a14:useLocalDpi xmlns:a14="http://schemas.microsoft.com/office/drawing/2010/main" val="0"/>
              </a:ext>
            </a:extLst>
          </a:blip>
          <a:stretch>
            <a:fillRect/>
          </a:stretch>
        </p:blipFill>
        <p:spPr>
          <a:xfrm>
            <a:off x="32622222" y="17734267"/>
            <a:ext cx="796025" cy="796025"/>
          </a:xfrm>
          <a:prstGeom prst="rect">
            <a:avLst/>
          </a:prstGeom>
        </p:spPr>
      </p:pic>
      <p:pic>
        <p:nvPicPr>
          <p:cNvPr id="115" name="0" descr="0">
            <a:extLst>
              <a:ext uri="{FF2B5EF4-FFF2-40B4-BE49-F238E27FC236}">
                <a16:creationId xmlns:a16="http://schemas.microsoft.com/office/drawing/2014/main" id="{6BD923F8-0343-204C-B306-F3492FD2110C}"/>
              </a:ext>
            </a:extLst>
          </p:cNvPr>
          <p:cNvPicPr>
            <a:picLocks noChangeAspect="1"/>
          </p:cNvPicPr>
          <p:nvPr/>
        </p:nvPicPr>
        <p:blipFill>
          <a:blip r:embed="rId24">
            <a:extLst>
              <a:ext uri="{28A0092B-C50C-407E-A947-70E740481C1C}">
                <a14:useLocalDpi xmlns:a14="http://schemas.microsoft.com/office/drawing/2010/main" val="0"/>
              </a:ext>
            </a:extLst>
          </a:blip>
          <a:stretch>
            <a:fillRect/>
          </a:stretch>
        </p:blipFill>
        <p:spPr>
          <a:xfrm>
            <a:off x="32622222" y="18432185"/>
            <a:ext cx="796025" cy="796025"/>
          </a:xfrm>
          <a:prstGeom prst="rect">
            <a:avLst/>
          </a:prstGeom>
        </p:spPr>
      </p:pic>
      <p:cxnSp>
        <p:nvCxnSpPr>
          <p:cNvPr id="116" name="Vertical Section Divider" descr="Vertical Divider">
            <a:extLst>
              <a:ext uri="{FF2B5EF4-FFF2-40B4-BE49-F238E27FC236}">
                <a16:creationId xmlns:a16="http://schemas.microsoft.com/office/drawing/2014/main" id="{5B775B3F-2439-3E40-BA71-372C0F6070FE}"/>
              </a:ext>
            </a:extLst>
          </p:cNvPr>
          <p:cNvCxnSpPr>
            <a:cxnSpLocks/>
          </p:cNvCxnSpPr>
          <p:nvPr/>
        </p:nvCxnSpPr>
        <p:spPr bwMode="auto">
          <a:xfrm>
            <a:off x="35073305" y="16240207"/>
            <a:ext cx="0" cy="4703825"/>
          </a:xfrm>
          <a:prstGeom prst="line">
            <a:avLst/>
          </a:prstGeom>
          <a:noFill/>
          <a:ln w="15875" cap="flat" cmpd="sng" algn="ctr">
            <a:solidFill>
              <a:schemeClr val="tx1"/>
            </a:solidFill>
            <a:prstDash val="dash"/>
            <a:round/>
            <a:headEnd type="none" w="med" len="med"/>
            <a:tailEnd type="none" w="med" len="med"/>
          </a:ln>
          <a:effectLst/>
        </p:spPr>
      </p:cxnSp>
      <p:pic>
        <p:nvPicPr>
          <p:cNvPr id="117" name="A" descr="A">
            <a:extLst>
              <a:ext uri="{FF2B5EF4-FFF2-40B4-BE49-F238E27FC236}">
                <a16:creationId xmlns:a16="http://schemas.microsoft.com/office/drawing/2014/main" id="{55722556-3A99-1649-8BCD-290886A9DA9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6587922" y="16178792"/>
            <a:ext cx="796025" cy="796025"/>
          </a:xfrm>
          <a:prstGeom prst="rect">
            <a:avLst/>
          </a:prstGeom>
        </p:spPr>
      </p:pic>
      <p:pic>
        <p:nvPicPr>
          <p:cNvPr id="118" name="B" descr="B">
            <a:extLst>
              <a:ext uri="{FF2B5EF4-FFF2-40B4-BE49-F238E27FC236}">
                <a16:creationId xmlns:a16="http://schemas.microsoft.com/office/drawing/2014/main" id="{BA6D3426-37EC-7A46-BA12-0CA0A8C2D7F4}"/>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6587922" y="16870788"/>
            <a:ext cx="796025" cy="796025"/>
          </a:xfrm>
          <a:prstGeom prst="rect">
            <a:avLst/>
          </a:prstGeom>
        </p:spPr>
      </p:pic>
      <p:pic>
        <p:nvPicPr>
          <p:cNvPr id="119" name="C" descr="C">
            <a:extLst>
              <a:ext uri="{FF2B5EF4-FFF2-40B4-BE49-F238E27FC236}">
                <a16:creationId xmlns:a16="http://schemas.microsoft.com/office/drawing/2014/main" id="{EC9B2900-1A3C-2E43-A1BB-53DF5332B0F8}"/>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36587922" y="17541332"/>
            <a:ext cx="796025" cy="796025"/>
          </a:xfrm>
          <a:prstGeom prst="rect">
            <a:avLst/>
          </a:prstGeom>
        </p:spPr>
      </p:pic>
      <p:pic>
        <p:nvPicPr>
          <p:cNvPr id="120" name="D" descr="D">
            <a:extLst>
              <a:ext uri="{FF2B5EF4-FFF2-40B4-BE49-F238E27FC236}">
                <a16:creationId xmlns:a16="http://schemas.microsoft.com/office/drawing/2014/main" id="{B3101791-CC85-9042-9B09-31275081CC72}"/>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36587922" y="18233992"/>
            <a:ext cx="796025" cy="796025"/>
          </a:xfrm>
          <a:prstGeom prst="rect">
            <a:avLst/>
          </a:prstGeom>
        </p:spPr>
      </p:pic>
      <p:pic>
        <p:nvPicPr>
          <p:cNvPr id="121" name="E" descr="E">
            <a:extLst>
              <a:ext uri="{FF2B5EF4-FFF2-40B4-BE49-F238E27FC236}">
                <a16:creationId xmlns:a16="http://schemas.microsoft.com/office/drawing/2014/main" id="{B9E40D4A-0094-3945-B284-2EDF248163B6}"/>
              </a:ext>
            </a:extLst>
          </p:cNvPr>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36587922" y="18978545"/>
            <a:ext cx="796025" cy="796025"/>
          </a:xfrm>
          <a:prstGeom prst="rect">
            <a:avLst/>
          </a:prstGeom>
        </p:spPr>
      </p:pic>
      <p:pic>
        <p:nvPicPr>
          <p:cNvPr id="122" name="F" descr="F">
            <a:extLst>
              <a:ext uri="{FF2B5EF4-FFF2-40B4-BE49-F238E27FC236}">
                <a16:creationId xmlns:a16="http://schemas.microsoft.com/office/drawing/2014/main" id="{E91FD88A-D6C9-174E-849E-A0B2DE066D94}"/>
              </a:ext>
            </a:extLst>
          </p:cNvPr>
          <p:cNvPicPr>
            <a:picLocks noChangeAspect="1"/>
          </p:cNvPicPr>
          <p:nvPr/>
        </p:nvPicPr>
        <p:blipFill>
          <a:blip r:embed="rId25">
            <a:extLst>
              <a:ext uri="{28A0092B-C50C-407E-A947-70E740481C1C}">
                <a14:useLocalDpi xmlns:a14="http://schemas.microsoft.com/office/drawing/2010/main" val="0"/>
              </a:ext>
            </a:extLst>
          </a:blip>
          <a:stretch>
            <a:fillRect/>
          </a:stretch>
        </p:blipFill>
        <p:spPr>
          <a:xfrm>
            <a:off x="36587922" y="19715645"/>
            <a:ext cx="796025" cy="796025"/>
          </a:xfrm>
          <a:prstGeom prst="rect">
            <a:avLst/>
          </a:prstGeom>
        </p:spPr>
      </p:pic>
      <p:pic>
        <p:nvPicPr>
          <p:cNvPr id="123" name="G" descr="G">
            <a:extLst>
              <a:ext uri="{FF2B5EF4-FFF2-40B4-BE49-F238E27FC236}">
                <a16:creationId xmlns:a16="http://schemas.microsoft.com/office/drawing/2014/main" id="{ACE3A920-6F28-EE4E-9DB7-EC31355F91DE}"/>
              </a:ext>
            </a:extLst>
          </p:cNvPr>
          <p:cNvPicPr>
            <a:picLocks noChangeAspect="1"/>
          </p:cNvPicPr>
          <p:nvPr/>
        </p:nvPicPr>
        <p:blipFill>
          <a:blip r:embed="rId26">
            <a:extLst>
              <a:ext uri="{28A0092B-C50C-407E-A947-70E740481C1C}">
                <a14:useLocalDpi xmlns:a14="http://schemas.microsoft.com/office/drawing/2010/main" val="0"/>
              </a:ext>
            </a:extLst>
          </a:blip>
          <a:stretch>
            <a:fillRect/>
          </a:stretch>
        </p:blipFill>
        <p:spPr>
          <a:xfrm>
            <a:off x="37481997" y="16178792"/>
            <a:ext cx="796025" cy="796025"/>
          </a:xfrm>
          <a:prstGeom prst="rect">
            <a:avLst/>
          </a:prstGeom>
        </p:spPr>
      </p:pic>
      <p:pic>
        <p:nvPicPr>
          <p:cNvPr id="124" name="H" descr="H">
            <a:extLst>
              <a:ext uri="{FF2B5EF4-FFF2-40B4-BE49-F238E27FC236}">
                <a16:creationId xmlns:a16="http://schemas.microsoft.com/office/drawing/2014/main" id="{DBC7AB9E-6A1B-4C4F-84E0-1BE336762A81}"/>
              </a:ext>
            </a:extLst>
          </p:cNvPr>
          <p:cNvPicPr>
            <a:picLocks noChangeAspect="1"/>
          </p:cNvPicPr>
          <p:nvPr/>
        </p:nvPicPr>
        <p:blipFill>
          <a:blip r:embed="rId27">
            <a:extLst>
              <a:ext uri="{28A0092B-C50C-407E-A947-70E740481C1C}">
                <a14:useLocalDpi xmlns:a14="http://schemas.microsoft.com/office/drawing/2010/main" val="0"/>
              </a:ext>
            </a:extLst>
          </a:blip>
          <a:stretch>
            <a:fillRect/>
          </a:stretch>
        </p:blipFill>
        <p:spPr>
          <a:xfrm>
            <a:off x="37481997" y="16870788"/>
            <a:ext cx="796025" cy="796025"/>
          </a:xfrm>
          <a:prstGeom prst="rect">
            <a:avLst/>
          </a:prstGeom>
        </p:spPr>
      </p:pic>
      <p:pic>
        <p:nvPicPr>
          <p:cNvPr id="125" name="I" descr="I">
            <a:extLst>
              <a:ext uri="{FF2B5EF4-FFF2-40B4-BE49-F238E27FC236}">
                <a16:creationId xmlns:a16="http://schemas.microsoft.com/office/drawing/2014/main" id="{1EF55EB0-8076-6A46-A32C-F631E55493F5}"/>
              </a:ext>
            </a:extLst>
          </p:cNvPr>
          <p:cNvPicPr>
            <a:picLocks noChangeAspect="1"/>
          </p:cNvPicPr>
          <p:nvPr/>
        </p:nvPicPr>
        <p:blipFill>
          <a:blip r:embed="rId28">
            <a:extLst>
              <a:ext uri="{28A0092B-C50C-407E-A947-70E740481C1C}">
                <a14:useLocalDpi xmlns:a14="http://schemas.microsoft.com/office/drawing/2010/main" val="0"/>
              </a:ext>
            </a:extLst>
          </a:blip>
          <a:stretch>
            <a:fillRect/>
          </a:stretch>
        </p:blipFill>
        <p:spPr>
          <a:xfrm>
            <a:off x="37486073" y="17541332"/>
            <a:ext cx="796025" cy="796025"/>
          </a:xfrm>
          <a:prstGeom prst="rect">
            <a:avLst/>
          </a:prstGeom>
        </p:spPr>
      </p:pic>
      <p:pic>
        <p:nvPicPr>
          <p:cNvPr id="126" name="J" descr="J">
            <a:extLst>
              <a:ext uri="{FF2B5EF4-FFF2-40B4-BE49-F238E27FC236}">
                <a16:creationId xmlns:a16="http://schemas.microsoft.com/office/drawing/2014/main" id="{4259296F-8DEC-184F-997B-85C20AF3707B}"/>
              </a:ext>
            </a:extLst>
          </p:cNvPr>
          <p:cNvPicPr>
            <a:picLocks noChangeAspect="1"/>
          </p:cNvPicPr>
          <p:nvPr/>
        </p:nvPicPr>
        <p:blipFill>
          <a:blip r:embed="rId29">
            <a:extLst>
              <a:ext uri="{28A0092B-C50C-407E-A947-70E740481C1C}">
                <a14:useLocalDpi xmlns:a14="http://schemas.microsoft.com/office/drawing/2010/main" val="0"/>
              </a:ext>
            </a:extLst>
          </a:blip>
          <a:stretch>
            <a:fillRect/>
          </a:stretch>
        </p:blipFill>
        <p:spPr>
          <a:xfrm>
            <a:off x="37486073" y="18233992"/>
            <a:ext cx="796025" cy="796025"/>
          </a:xfrm>
          <a:prstGeom prst="rect">
            <a:avLst/>
          </a:prstGeom>
        </p:spPr>
      </p:pic>
      <p:pic>
        <p:nvPicPr>
          <p:cNvPr id="127" name="K" descr="K">
            <a:extLst>
              <a:ext uri="{FF2B5EF4-FFF2-40B4-BE49-F238E27FC236}">
                <a16:creationId xmlns:a16="http://schemas.microsoft.com/office/drawing/2014/main" id="{44D4827B-3469-3246-9783-95B5FE33FF37}"/>
              </a:ext>
            </a:extLst>
          </p:cNvPr>
          <p:cNvPicPr>
            <a:picLocks noChangeAspect="1"/>
          </p:cNvPicPr>
          <p:nvPr/>
        </p:nvPicPr>
        <p:blipFill>
          <a:blip r:embed="rId30">
            <a:extLst>
              <a:ext uri="{28A0092B-C50C-407E-A947-70E740481C1C}">
                <a14:useLocalDpi xmlns:a14="http://schemas.microsoft.com/office/drawing/2010/main" val="0"/>
              </a:ext>
            </a:extLst>
          </a:blip>
          <a:stretch>
            <a:fillRect/>
          </a:stretch>
        </p:blipFill>
        <p:spPr>
          <a:xfrm>
            <a:off x="37486073" y="18978545"/>
            <a:ext cx="796025" cy="796025"/>
          </a:xfrm>
          <a:prstGeom prst="rect">
            <a:avLst/>
          </a:prstGeom>
        </p:spPr>
      </p:pic>
      <p:pic>
        <p:nvPicPr>
          <p:cNvPr id="128" name="L" descr="L">
            <a:extLst>
              <a:ext uri="{FF2B5EF4-FFF2-40B4-BE49-F238E27FC236}">
                <a16:creationId xmlns:a16="http://schemas.microsoft.com/office/drawing/2014/main" id="{A1A483E8-8646-4346-9CC9-8F35741600DF}"/>
              </a:ext>
            </a:extLst>
          </p:cNvPr>
          <p:cNvPicPr>
            <a:picLocks noChangeAspect="1"/>
          </p:cNvPicPr>
          <p:nvPr/>
        </p:nvPicPr>
        <p:blipFill>
          <a:blip r:embed="rId31">
            <a:extLst>
              <a:ext uri="{28A0092B-C50C-407E-A947-70E740481C1C}">
                <a14:useLocalDpi xmlns:a14="http://schemas.microsoft.com/office/drawing/2010/main" val="0"/>
              </a:ext>
            </a:extLst>
          </a:blip>
          <a:stretch>
            <a:fillRect/>
          </a:stretch>
        </p:blipFill>
        <p:spPr>
          <a:xfrm>
            <a:off x="37486073" y="19715645"/>
            <a:ext cx="796025" cy="796025"/>
          </a:xfrm>
          <a:prstGeom prst="rect">
            <a:avLst/>
          </a:prstGeom>
        </p:spPr>
      </p:pic>
      <p:pic>
        <p:nvPicPr>
          <p:cNvPr id="129" name="M" descr="M">
            <a:extLst>
              <a:ext uri="{FF2B5EF4-FFF2-40B4-BE49-F238E27FC236}">
                <a16:creationId xmlns:a16="http://schemas.microsoft.com/office/drawing/2014/main" id="{43B45F6D-1ECA-8C4A-9EF0-64ECE1BF15E0}"/>
              </a:ext>
            </a:extLst>
          </p:cNvPr>
          <p:cNvPicPr>
            <a:picLocks noChangeAspect="1"/>
          </p:cNvPicPr>
          <p:nvPr/>
        </p:nvPicPr>
        <p:blipFill>
          <a:blip r:embed="rId32">
            <a:extLst>
              <a:ext uri="{28A0092B-C50C-407E-A947-70E740481C1C}">
                <a14:useLocalDpi xmlns:a14="http://schemas.microsoft.com/office/drawing/2010/main" val="0"/>
              </a:ext>
            </a:extLst>
          </a:blip>
          <a:stretch>
            <a:fillRect/>
          </a:stretch>
        </p:blipFill>
        <p:spPr>
          <a:xfrm>
            <a:off x="38376072" y="16178792"/>
            <a:ext cx="796025" cy="796025"/>
          </a:xfrm>
          <a:prstGeom prst="rect">
            <a:avLst/>
          </a:prstGeom>
        </p:spPr>
      </p:pic>
      <p:pic>
        <p:nvPicPr>
          <p:cNvPr id="130" name="N" descr="N">
            <a:extLst>
              <a:ext uri="{FF2B5EF4-FFF2-40B4-BE49-F238E27FC236}">
                <a16:creationId xmlns:a16="http://schemas.microsoft.com/office/drawing/2014/main" id="{DFA1905A-C773-CD40-870A-28DC034ACA99}"/>
              </a:ext>
            </a:extLst>
          </p:cNvPr>
          <p:cNvPicPr>
            <a:picLocks noChangeAspect="1"/>
          </p:cNvPicPr>
          <p:nvPr/>
        </p:nvPicPr>
        <p:blipFill>
          <a:blip r:embed="rId33">
            <a:extLst>
              <a:ext uri="{28A0092B-C50C-407E-A947-70E740481C1C}">
                <a14:useLocalDpi xmlns:a14="http://schemas.microsoft.com/office/drawing/2010/main" val="0"/>
              </a:ext>
            </a:extLst>
          </a:blip>
          <a:stretch>
            <a:fillRect/>
          </a:stretch>
        </p:blipFill>
        <p:spPr>
          <a:xfrm>
            <a:off x="38376072" y="16870788"/>
            <a:ext cx="796025" cy="796025"/>
          </a:xfrm>
          <a:prstGeom prst="rect">
            <a:avLst/>
          </a:prstGeom>
        </p:spPr>
      </p:pic>
      <p:pic>
        <p:nvPicPr>
          <p:cNvPr id="131" name="O" descr="O">
            <a:extLst>
              <a:ext uri="{FF2B5EF4-FFF2-40B4-BE49-F238E27FC236}">
                <a16:creationId xmlns:a16="http://schemas.microsoft.com/office/drawing/2014/main" id="{65A6610D-65B6-044A-A4BC-1F2145B0D90E}"/>
              </a:ext>
            </a:extLst>
          </p:cNvPr>
          <p:cNvPicPr>
            <a:picLocks noChangeAspect="1"/>
          </p:cNvPicPr>
          <p:nvPr/>
        </p:nvPicPr>
        <p:blipFill>
          <a:blip r:embed="rId34">
            <a:extLst>
              <a:ext uri="{28A0092B-C50C-407E-A947-70E740481C1C}">
                <a14:useLocalDpi xmlns:a14="http://schemas.microsoft.com/office/drawing/2010/main" val="0"/>
              </a:ext>
            </a:extLst>
          </a:blip>
          <a:stretch>
            <a:fillRect/>
          </a:stretch>
        </p:blipFill>
        <p:spPr>
          <a:xfrm>
            <a:off x="38384224" y="17541332"/>
            <a:ext cx="796025" cy="796025"/>
          </a:xfrm>
          <a:prstGeom prst="rect">
            <a:avLst/>
          </a:prstGeom>
        </p:spPr>
      </p:pic>
      <p:pic>
        <p:nvPicPr>
          <p:cNvPr id="132" name="P" descr="P">
            <a:extLst>
              <a:ext uri="{FF2B5EF4-FFF2-40B4-BE49-F238E27FC236}">
                <a16:creationId xmlns:a16="http://schemas.microsoft.com/office/drawing/2014/main" id="{DC1BB5EF-F1C4-1B47-90E1-947452815CAD}"/>
              </a:ext>
            </a:extLst>
          </p:cNvPr>
          <p:cNvPicPr>
            <a:picLocks noChangeAspect="1"/>
          </p:cNvPicPr>
          <p:nvPr/>
        </p:nvPicPr>
        <p:blipFill>
          <a:blip r:embed="rId35">
            <a:extLst>
              <a:ext uri="{28A0092B-C50C-407E-A947-70E740481C1C}">
                <a14:useLocalDpi xmlns:a14="http://schemas.microsoft.com/office/drawing/2010/main" val="0"/>
              </a:ext>
            </a:extLst>
          </a:blip>
          <a:stretch>
            <a:fillRect/>
          </a:stretch>
        </p:blipFill>
        <p:spPr>
          <a:xfrm>
            <a:off x="38384224" y="18233992"/>
            <a:ext cx="796025" cy="796025"/>
          </a:xfrm>
          <a:prstGeom prst="rect">
            <a:avLst/>
          </a:prstGeom>
        </p:spPr>
      </p:pic>
      <p:pic>
        <p:nvPicPr>
          <p:cNvPr id="133" name="Q" descr="Q">
            <a:extLst>
              <a:ext uri="{FF2B5EF4-FFF2-40B4-BE49-F238E27FC236}">
                <a16:creationId xmlns:a16="http://schemas.microsoft.com/office/drawing/2014/main" id="{C3F86B8C-30A1-FA45-91C6-0BD207B4E28C}"/>
              </a:ext>
            </a:extLst>
          </p:cNvPr>
          <p:cNvPicPr>
            <a:picLocks noChangeAspect="1"/>
          </p:cNvPicPr>
          <p:nvPr/>
        </p:nvPicPr>
        <p:blipFill>
          <a:blip r:embed="rId36">
            <a:extLst>
              <a:ext uri="{28A0092B-C50C-407E-A947-70E740481C1C}">
                <a14:useLocalDpi xmlns:a14="http://schemas.microsoft.com/office/drawing/2010/main" val="0"/>
              </a:ext>
            </a:extLst>
          </a:blip>
          <a:stretch>
            <a:fillRect/>
          </a:stretch>
        </p:blipFill>
        <p:spPr>
          <a:xfrm>
            <a:off x="38384224" y="18978545"/>
            <a:ext cx="796025" cy="796025"/>
          </a:xfrm>
          <a:prstGeom prst="rect">
            <a:avLst/>
          </a:prstGeom>
        </p:spPr>
      </p:pic>
      <p:pic>
        <p:nvPicPr>
          <p:cNvPr id="134" name="R" descr="R">
            <a:extLst>
              <a:ext uri="{FF2B5EF4-FFF2-40B4-BE49-F238E27FC236}">
                <a16:creationId xmlns:a16="http://schemas.microsoft.com/office/drawing/2014/main" id="{C949347C-D938-0540-9CF1-851A5A26F451}"/>
              </a:ext>
            </a:extLst>
          </p:cNvPr>
          <p:cNvPicPr>
            <a:picLocks noChangeAspect="1"/>
          </p:cNvPicPr>
          <p:nvPr/>
        </p:nvPicPr>
        <p:blipFill>
          <a:blip r:embed="rId37">
            <a:extLst>
              <a:ext uri="{28A0092B-C50C-407E-A947-70E740481C1C}">
                <a14:useLocalDpi xmlns:a14="http://schemas.microsoft.com/office/drawing/2010/main" val="0"/>
              </a:ext>
            </a:extLst>
          </a:blip>
          <a:stretch>
            <a:fillRect/>
          </a:stretch>
        </p:blipFill>
        <p:spPr>
          <a:xfrm>
            <a:off x="38384224" y="19715645"/>
            <a:ext cx="796025" cy="796025"/>
          </a:xfrm>
          <a:prstGeom prst="rect">
            <a:avLst/>
          </a:prstGeom>
        </p:spPr>
      </p:pic>
      <p:pic>
        <p:nvPicPr>
          <p:cNvPr id="135" name="S" descr="S">
            <a:extLst>
              <a:ext uri="{FF2B5EF4-FFF2-40B4-BE49-F238E27FC236}">
                <a16:creationId xmlns:a16="http://schemas.microsoft.com/office/drawing/2014/main" id="{0A06C0F0-83B1-DD47-9A0E-6A37B1656F9B}"/>
              </a:ext>
            </a:extLst>
          </p:cNvPr>
          <p:cNvPicPr>
            <a:picLocks noChangeAspect="1"/>
          </p:cNvPicPr>
          <p:nvPr/>
        </p:nvPicPr>
        <p:blipFill>
          <a:blip r:embed="rId38">
            <a:extLst>
              <a:ext uri="{28A0092B-C50C-407E-A947-70E740481C1C}">
                <a14:useLocalDpi xmlns:a14="http://schemas.microsoft.com/office/drawing/2010/main" val="0"/>
              </a:ext>
            </a:extLst>
          </a:blip>
          <a:stretch>
            <a:fillRect/>
          </a:stretch>
        </p:blipFill>
        <p:spPr>
          <a:xfrm>
            <a:off x="39270147" y="16178792"/>
            <a:ext cx="796025" cy="796025"/>
          </a:xfrm>
          <a:prstGeom prst="rect">
            <a:avLst/>
          </a:prstGeom>
        </p:spPr>
      </p:pic>
      <p:pic>
        <p:nvPicPr>
          <p:cNvPr id="136" name="T" descr="T">
            <a:extLst>
              <a:ext uri="{FF2B5EF4-FFF2-40B4-BE49-F238E27FC236}">
                <a16:creationId xmlns:a16="http://schemas.microsoft.com/office/drawing/2014/main" id="{50FF4677-936E-CA4C-85EE-F6C70A5C86CC}"/>
              </a:ext>
            </a:extLst>
          </p:cNvPr>
          <p:cNvPicPr>
            <a:picLocks noChangeAspect="1"/>
          </p:cNvPicPr>
          <p:nvPr/>
        </p:nvPicPr>
        <p:blipFill>
          <a:blip r:embed="rId39">
            <a:extLst>
              <a:ext uri="{28A0092B-C50C-407E-A947-70E740481C1C}">
                <a14:useLocalDpi xmlns:a14="http://schemas.microsoft.com/office/drawing/2010/main" val="0"/>
              </a:ext>
            </a:extLst>
          </a:blip>
          <a:stretch>
            <a:fillRect/>
          </a:stretch>
        </p:blipFill>
        <p:spPr>
          <a:xfrm>
            <a:off x="39270147" y="16870788"/>
            <a:ext cx="796025" cy="796025"/>
          </a:xfrm>
          <a:prstGeom prst="rect">
            <a:avLst/>
          </a:prstGeom>
        </p:spPr>
      </p:pic>
      <p:pic>
        <p:nvPicPr>
          <p:cNvPr id="137" name="U" descr="U">
            <a:extLst>
              <a:ext uri="{FF2B5EF4-FFF2-40B4-BE49-F238E27FC236}">
                <a16:creationId xmlns:a16="http://schemas.microsoft.com/office/drawing/2014/main" id="{C533043F-D8FC-234A-B63B-5BC998D0CA2B}"/>
              </a:ext>
            </a:extLst>
          </p:cNvPr>
          <p:cNvPicPr>
            <a:picLocks noChangeAspect="1"/>
          </p:cNvPicPr>
          <p:nvPr/>
        </p:nvPicPr>
        <p:blipFill>
          <a:blip r:embed="rId40">
            <a:extLst>
              <a:ext uri="{28A0092B-C50C-407E-A947-70E740481C1C}">
                <a14:useLocalDpi xmlns:a14="http://schemas.microsoft.com/office/drawing/2010/main" val="0"/>
              </a:ext>
            </a:extLst>
          </a:blip>
          <a:stretch>
            <a:fillRect/>
          </a:stretch>
        </p:blipFill>
        <p:spPr>
          <a:xfrm>
            <a:off x="39282374" y="17541332"/>
            <a:ext cx="796025" cy="796025"/>
          </a:xfrm>
          <a:prstGeom prst="rect">
            <a:avLst/>
          </a:prstGeom>
        </p:spPr>
      </p:pic>
      <p:pic>
        <p:nvPicPr>
          <p:cNvPr id="138" name="V" descr="V">
            <a:extLst>
              <a:ext uri="{FF2B5EF4-FFF2-40B4-BE49-F238E27FC236}">
                <a16:creationId xmlns:a16="http://schemas.microsoft.com/office/drawing/2014/main" id="{1502B901-1E35-434F-AA1B-3716B7D0A701}"/>
              </a:ext>
            </a:extLst>
          </p:cNvPr>
          <p:cNvPicPr>
            <a:picLocks noChangeAspect="1"/>
          </p:cNvPicPr>
          <p:nvPr/>
        </p:nvPicPr>
        <p:blipFill>
          <a:blip r:embed="rId41">
            <a:extLst>
              <a:ext uri="{28A0092B-C50C-407E-A947-70E740481C1C}">
                <a14:useLocalDpi xmlns:a14="http://schemas.microsoft.com/office/drawing/2010/main" val="0"/>
              </a:ext>
            </a:extLst>
          </a:blip>
          <a:stretch>
            <a:fillRect/>
          </a:stretch>
        </p:blipFill>
        <p:spPr>
          <a:xfrm>
            <a:off x="39282374" y="18233992"/>
            <a:ext cx="796025" cy="796025"/>
          </a:xfrm>
          <a:prstGeom prst="rect">
            <a:avLst/>
          </a:prstGeom>
        </p:spPr>
      </p:pic>
      <p:pic>
        <p:nvPicPr>
          <p:cNvPr id="139" name="W" descr="W">
            <a:extLst>
              <a:ext uri="{FF2B5EF4-FFF2-40B4-BE49-F238E27FC236}">
                <a16:creationId xmlns:a16="http://schemas.microsoft.com/office/drawing/2014/main" id="{CDF88E17-E2F1-5F47-8E0A-96A207E9E538}"/>
              </a:ext>
            </a:extLst>
          </p:cNvPr>
          <p:cNvPicPr>
            <a:picLocks noChangeAspect="1"/>
          </p:cNvPicPr>
          <p:nvPr/>
        </p:nvPicPr>
        <p:blipFill>
          <a:blip r:embed="rId42">
            <a:extLst>
              <a:ext uri="{28A0092B-C50C-407E-A947-70E740481C1C}">
                <a14:useLocalDpi xmlns:a14="http://schemas.microsoft.com/office/drawing/2010/main" val="0"/>
              </a:ext>
            </a:extLst>
          </a:blip>
          <a:stretch>
            <a:fillRect/>
          </a:stretch>
        </p:blipFill>
        <p:spPr>
          <a:xfrm>
            <a:off x="39282374" y="18978545"/>
            <a:ext cx="796025" cy="796025"/>
          </a:xfrm>
          <a:prstGeom prst="rect">
            <a:avLst/>
          </a:prstGeom>
        </p:spPr>
      </p:pic>
      <p:pic>
        <p:nvPicPr>
          <p:cNvPr id="140" name="X" descr="X">
            <a:extLst>
              <a:ext uri="{FF2B5EF4-FFF2-40B4-BE49-F238E27FC236}">
                <a16:creationId xmlns:a16="http://schemas.microsoft.com/office/drawing/2014/main" id="{7F90E4F3-EE38-1345-80BE-702230B0C1C1}"/>
              </a:ext>
            </a:extLst>
          </p:cNvPr>
          <p:cNvPicPr>
            <a:picLocks noChangeAspect="1"/>
          </p:cNvPicPr>
          <p:nvPr/>
        </p:nvPicPr>
        <p:blipFill>
          <a:blip r:embed="rId43">
            <a:extLst>
              <a:ext uri="{28A0092B-C50C-407E-A947-70E740481C1C}">
                <a14:useLocalDpi xmlns:a14="http://schemas.microsoft.com/office/drawing/2010/main" val="0"/>
              </a:ext>
            </a:extLst>
          </a:blip>
          <a:stretch>
            <a:fillRect/>
          </a:stretch>
        </p:blipFill>
        <p:spPr>
          <a:xfrm>
            <a:off x="39282374" y="19715645"/>
            <a:ext cx="796025" cy="796025"/>
          </a:xfrm>
          <a:prstGeom prst="rect">
            <a:avLst/>
          </a:prstGeom>
        </p:spPr>
      </p:pic>
      <p:pic>
        <p:nvPicPr>
          <p:cNvPr id="141" name="Y" descr="Y">
            <a:extLst>
              <a:ext uri="{FF2B5EF4-FFF2-40B4-BE49-F238E27FC236}">
                <a16:creationId xmlns:a16="http://schemas.microsoft.com/office/drawing/2014/main" id="{B1E3AF4F-B1F3-EA43-ACAB-494B5A1B7834}"/>
              </a:ext>
            </a:extLst>
          </p:cNvPr>
          <p:cNvPicPr>
            <a:picLocks noChangeAspect="1"/>
          </p:cNvPicPr>
          <p:nvPr/>
        </p:nvPicPr>
        <p:blipFill>
          <a:blip r:embed="rId44">
            <a:extLst>
              <a:ext uri="{28A0092B-C50C-407E-A947-70E740481C1C}">
                <a14:useLocalDpi xmlns:a14="http://schemas.microsoft.com/office/drawing/2010/main" val="0"/>
              </a:ext>
            </a:extLst>
          </a:blip>
          <a:stretch>
            <a:fillRect/>
          </a:stretch>
        </p:blipFill>
        <p:spPr>
          <a:xfrm>
            <a:off x="40164221" y="16178792"/>
            <a:ext cx="796025" cy="796025"/>
          </a:xfrm>
          <a:prstGeom prst="rect">
            <a:avLst/>
          </a:prstGeom>
        </p:spPr>
      </p:pic>
      <p:pic>
        <p:nvPicPr>
          <p:cNvPr id="142" name="Z" descr="Z">
            <a:extLst>
              <a:ext uri="{FF2B5EF4-FFF2-40B4-BE49-F238E27FC236}">
                <a16:creationId xmlns:a16="http://schemas.microsoft.com/office/drawing/2014/main" id="{E27EE9C8-1250-1945-B762-BB175FBD22AE}"/>
              </a:ext>
            </a:extLst>
          </p:cNvPr>
          <p:cNvPicPr>
            <a:picLocks noChangeAspect="1"/>
          </p:cNvPicPr>
          <p:nvPr/>
        </p:nvPicPr>
        <p:blipFill>
          <a:blip r:embed="rId45">
            <a:extLst>
              <a:ext uri="{28A0092B-C50C-407E-A947-70E740481C1C}">
                <a14:useLocalDpi xmlns:a14="http://schemas.microsoft.com/office/drawing/2010/main" val="0"/>
              </a:ext>
            </a:extLst>
          </a:blip>
          <a:stretch>
            <a:fillRect/>
          </a:stretch>
        </p:blipFill>
        <p:spPr>
          <a:xfrm>
            <a:off x="40164221" y="16870788"/>
            <a:ext cx="796025" cy="796025"/>
          </a:xfrm>
          <a:prstGeom prst="rect">
            <a:avLst/>
          </a:prstGeom>
        </p:spPr>
      </p:pic>
      <p:sp>
        <p:nvSpPr>
          <p:cNvPr id="144" name="References Textbox">
            <a:extLst>
              <a:ext uri="{FF2B5EF4-FFF2-40B4-BE49-F238E27FC236}">
                <a16:creationId xmlns:a16="http://schemas.microsoft.com/office/drawing/2014/main" id="{93726992-99EF-C140-B121-6F979739F168}"/>
              </a:ext>
            </a:extLst>
          </p:cNvPr>
          <p:cNvSpPr txBox="1"/>
          <p:nvPr/>
        </p:nvSpPr>
        <p:spPr>
          <a:xfrm>
            <a:off x="30545745" y="22639196"/>
            <a:ext cx="12414496" cy="5734903"/>
          </a:xfrm>
          <a:prstGeom prst="rect">
            <a:avLst/>
          </a:prstGeom>
          <a:solidFill>
            <a:schemeClr val="bg1">
              <a:alpha val="63000"/>
            </a:schemeClr>
          </a:solidFill>
          <a:effectLst/>
        </p:spPr>
        <p:txBody>
          <a:bodyPr wrap="square">
            <a:spAutoFit/>
          </a:bodyPr>
          <a:lstStyle/>
          <a:p>
            <a:pPr>
              <a:spcAft>
                <a:spcPts val="768"/>
              </a:spcAft>
              <a:buClr>
                <a:schemeClr val="tx2"/>
              </a:buClr>
              <a:defRPr/>
            </a:pPr>
            <a:endParaRPr lang="en-US" sz="4000" dirty="0">
              <a:ea typeface="Arial" charset="0"/>
              <a:cs typeface="Arial" charset="0"/>
            </a:endParaRPr>
          </a:p>
          <a:p>
            <a:pPr>
              <a:buClr>
                <a:schemeClr val="tx2"/>
              </a:buClr>
              <a:buFont typeface="+mj-lt"/>
              <a:buAutoNum type="arabicPeriod"/>
              <a:defRPr/>
            </a:pPr>
            <a:r>
              <a:rPr lang="en-US" sz="4000" dirty="0">
                <a:ea typeface="Arial" charset="0"/>
                <a:cs typeface="Arial" charset="0"/>
              </a:rPr>
              <a:t>  </a:t>
            </a:r>
            <a:r>
              <a:rPr lang="en-US" sz="4000" dirty="0" err="1">
                <a:ea typeface="Arial" charset="0"/>
                <a:cs typeface="Arial" charset="0"/>
              </a:rPr>
              <a:t>Mauris</a:t>
            </a:r>
            <a:r>
              <a:rPr lang="en-US" sz="4000" dirty="0">
                <a:ea typeface="Arial" charset="0"/>
                <a:cs typeface="Arial" charset="0"/>
              </a:rPr>
              <a:t> </a:t>
            </a:r>
            <a:r>
              <a:rPr lang="en-US" sz="4000" dirty="0" err="1">
                <a:ea typeface="Arial" charset="0"/>
                <a:cs typeface="Arial" charset="0"/>
              </a:rPr>
              <a:t>orci</a:t>
            </a:r>
            <a:r>
              <a:rPr lang="en-US" sz="4000" dirty="0">
                <a:ea typeface="Arial" charset="0"/>
                <a:cs typeface="Arial" charset="0"/>
              </a:rPr>
              <a:t> mi, </a:t>
            </a:r>
            <a:r>
              <a:rPr lang="en-US" sz="4000" dirty="0" err="1">
                <a:ea typeface="Arial" charset="0"/>
                <a:cs typeface="Arial" charset="0"/>
              </a:rPr>
              <a:t>varius</a:t>
            </a:r>
            <a:r>
              <a:rPr lang="en-US" sz="4000" dirty="0">
                <a:ea typeface="Arial" charset="0"/>
                <a:cs typeface="Arial" charset="0"/>
              </a:rPr>
              <a:t> id diam id, </a:t>
            </a:r>
            <a:r>
              <a:rPr lang="en-US" sz="4000" dirty="0" err="1">
                <a:ea typeface="Arial" charset="0"/>
                <a:cs typeface="Arial" charset="0"/>
              </a:rPr>
              <a:t>egestas</a:t>
            </a:r>
            <a:r>
              <a:rPr lang="en-US" sz="4000" dirty="0">
                <a:ea typeface="Arial" charset="0"/>
                <a:cs typeface="Arial" charset="0"/>
              </a:rPr>
              <a:t> auctor </a:t>
            </a:r>
            <a:r>
              <a:rPr lang="en-US" sz="4000" dirty="0" err="1">
                <a:ea typeface="Arial" charset="0"/>
                <a:cs typeface="Arial" charset="0"/>
              </a:rPr>
              <a:t>enim</a:t>
            </a:r>
            <a:endParaRPr lang="en-US" sz="4000" dirty="0">
              <a:ea typeface="Arial" charset="0"/>
              <a:cs typeface="Arial" charset="0"/>
            </a:endParaRPr>
          </a:p>
          <a:p>
            <a:pPr>
              <a:buClr>
                <a:schemeClr val="tx2"/>
              </a:buClr>
              <a:buFont typeface="+mj-lt"/>
              <a:buAutoNum type="arabicPeriod"/>
              <a:defRPr/>
            </a:pPr>
            <a:r>
              <a:rPr lang="en-US" sz="4000" dirty="0">
                <a:ea typeface="Arial" charset="0"/>
                <a:cs typeface="Arial" charset="0"/>
              </a:rPr>
              <a:t>  Duis vitae tincidunt tortor, vitae sollicitudin magna</a:t>
            </a:r>
          </a:p>
          <a:p>
            <a:pPr>
              <a:buClr>
                <a:schemeClr val="tx2"/>
              </a:buClr>
              <a:buFont typeface="+mj-lt"/>
              <a:buAutoNum type="arabicPeriod"/>
              <a:defRPr/>
            </a:pPr>
            <a:r>
              <a:rPr lang="en-US" sz="4000" dirty="0">
                <a:ea typeface="Arial" charset="0"/>
                <a:cs typeface="Arial" charset="0"/>
              </a:rPr>
              <a:t>  Aenean et est sem. Phasellus nec lectus bibendum, posuere </a:t>
            </a:r>
          </a:p>
          <a:p>
            <a:pPr>
              <a:buClr>
                <a:schemeClr val="tx2"/>
              </a:buClr>
              <a:buFont typeface="+mj-lt"/>
              <a:buAutoNum type="arabicPeriod"/>
              <a:defRPr/>
            </a:pPr>
            <a:r>
              <a:rPr lang="en-US" sz="4000" dirty="0">
                <a:ea typeface="Arial" charset="0"/>
                <a:cs typeface="Arial" charset="0"/>
              </a:rPr>
              <a:t>  Lacinia magna. Mauris orci mi, varius id diam id, egestas auctor</a:t>
            </a:r>
          </a:p>
          <a:p>
            <a:pPr>
              <a:buClr>
                <a:schemeClr val="tx2"/>
              </a:buClr>
              <a:buFont typeface="+mj-lt"/>
              <a:buAutoNum type="arabicPeriod"/>
              <a:defRPr/>
            </a:pPr>
            <a:r>
              <a:rPr lang="en-US" sz="4000" dirty="0">
                <a:ea typeface="Arial" charset="0"/>
                <a:cs typeface="Arial" charset="0"/>
              </a:rPr>
              <a:t> Mauris orci mi, varius id diam id, egestas auctor </a:t>
            </a:r>
            <a:r>
              <a:rPr lang="en-US" sz="4000" dirty="0" err="1">
                <a:ea typeface="Arial" charset="0"/>
                <a:cs typeface="Arial" charset="0"/>
              </a:rPr>
              <a:t>enim</a:t>
            </a:r>
            <a:endParaRPr lang="en-US" sz="4000" dirty="0">
              <a:ea typeface="Arial" charset="0"/>
              <a:cs typeface="Arial" charset="0"/>
            </a:endParaRPr>
          </a:p>
          <a:p>
            <a:pPr>
              <a:buClr>
                <a:schemeClr val="tx2"/>
              </a:buClr>
              <a:buFont typeface="+mj-lt"/>
              <a:buAutoNum type="arabicPeriod"/>
              <a:defRPr/>
            </a:pPr>
            <a:r>
              <a:rPr lang="en-US" sz="4000" dirty="0">
                <a:ea typeface="Arial" charset="0"/>
                <a:cs typeface="Arial" charset="0"/>
              </a:rPr>
              <a:t> Lacinia magna</a:t>
            </a:r>
          </a:p>
        </p:txBody>
      </p:sp>
      <p:grpSp>
        <p:nvGrpSpPr>
          <p:cNvPr id="175" name="Group 174">
            <a:extLst>
              <a:ext uri="{FF2B5EF4-FFF2-40B4-BE49-F238E27FC236}">
                <a16:creationId xmlns:a16="http://schemas.microsoft.com/office/drawing/2014/main" id="{C1FC3284-AA00-8744-831A-62D5F5256CCA}"/>
              </a:ext>
            </a:extLst>
          </p:cNvPr>
          <p:cNvGrpSpPr/>
          <p:nvPr/>
        </p:nvGrpSpPr>
        <p:grpSpPr>
          <a:xfrm>
            <a:off x="0" y="28421440"/>
            <a:ext cx="43891200" cy="4689443"/>
            <a:chOff x="0" y="28421440"/>
            <a:chExt cx="44291250" cy="4689443"/>
          </a:xfrm>
        </p:grpSpPr>
        <p:sp>
          <p:nvSpPr>
            <p:cNvPr id="79" name="Picture Placeholder 1 Caption">
              <a:extLst>
                <a:ext uri="{FF2B5EF4-FFF2-40B4-BE49-F238E27FC236}">
                  <a16:creationId xmlns:a16="http://schemas.microsoft.com/office/drawing/2014/main" id="{9E8F4F90-846D-0543-A2A8-2F50C8005B82}"/>
                </a:ext>
              </a:extLst>
            </p:cNvPr>
            <p:cNvSpPr txBox="1"/>
            <p:nvPr/>
          </p:nvSpPr>
          <p:spPr>
            <a:xfrm>
              <a:off x="743796" y="28421440"/>
              <a:ext cx="8925588" cy="1323439"/>
            </a:xfrm>
            <a:prstGeom prst="rect">
              <a:avLst/>
            </a:prstGeom>
            <a:solidFill>
              <a:schemeClr val="bg1">
                <a:alpha val="42000"/>
              </a:schemeClr>
            </a:solidFill>
          </p:spPr>
          <p:txBody>
            <a:bodyPr wrap="square">
              <a:spAutoFit/>
            </a:bodyPr>
            <a:lstStyle/>
            <a:p>
              <a:pPr>
                <a:spcBef>
                  <a:spcPts val="384"/>
                </a:spcBef>
                <a:buClr>
                  <a:schemeClr val="tx2"/>
                </a:buClr>
                <a:defRPr/>
              </a:pPr>
              <a:r>
                <a:rPr lang="en-US" sz="4000" i="1" dirty="0">
                  <a:ea typeface="Arial" charset="0"/>
                  <a:cs typeface="Arial" charset="0"/>
                </a:rPr>
                <a:t>Mauris orci mi, varius id diam id, egestas auctor enim. </a:t>
              </a:r>
            </a:p>
          </p:txBody>
        </p:sp>
        <p:sp>
          <p:nvSpPr>
            <p:cNvPr id="93" name="Data Table Caption">
              <a:extLst>
                <a:ext uri="{FF2B5EF4-FFF2-40B4-BE49-F238E27FC236}">
                  <a16:creationId xmlns:a16="http://schemas.microsoft.com/office/drawing/2014/main" id="{88CBD1AC-5E04-EB4B-8F5B-E0301FDB76BB}"/>
                </a:ext>
              </a:extLst>
            </p:cNvPr>
            <p:cNvSpPr txBox="1"/>
            <p:nvPr/>
          </p:nvSpPr>
          <p:spPr>
            <a:xfrm>
              <a:off x="11022789" y="28634460"/>
              <a:ext cx="7772399" cy="646331"/>
            </a:xfrm>
            <a:prstGeom prst="rect">
              <a:avLst/>
            </a:prstGeom>
            <a:solidFill>
              <a:schemeClr val="bg1">
                <a:alpha val="42000"/>
              </a:schemeClr>
            </a:solidFill>
          </p:spPr>
          <p:txBody>
            <a:bodyPr wrap="square">
              <a:spAutoFit/>
            </a:bodyPr>
            <a:lstStyle/>
            <a:p>
              <a:pPr>
                <a:spcBef>
                  <a:spcPts val="384"/>
                </a:spcBef>
                <a:buClr>
                  <a:schemeClr val="tx2"/>
                </a:buClr>
                <a:defRPr/>
              </a:pPr>
              <a:r>
                <a:rPr lang="en-US" sz="3600" i="1" dirty="0">
                  <a:ea typeface="Arial" charset="0"/>
                  <a:cs typeface="Arial" charset="0"/>
                </a:rPr>
                <a:t>*Unamcorper efficitur sed in nulla. </a:t>
              </a:r>
            </a:p>
          </p:txBody>
        </p:sp>
        <p:sp>
          <p:nvSpPr>
            <p:cNvPr id="145" name="Rectangle 144">
              <a:extLst>
                <a:ext uri="{FF2B5EF4-FFF2-40B4-BE49-F238E27FC236}">
                  <a16:creationId xmlns:a16="http://schemas.microsoft.com/office/drawing/2014/main" id="{B6ECFDD3-3E8C-3B42-8ED7-D06F08BBB7A2}"/>
                </a:ext>
              </a:extLst>
            </p:cNvPr>
            <p:cNvSpPr/>
            <p:nvPr/>
          </p:nvSpPr>
          <p:spPr>
            <a:xfrm>
              <a:off x="0" y="30059659"/>
              <a:ext cx="44291250" cy="3051224"/>
            </a:xfrm>
            <a:prstGeom prst="rect">
              <a:avLst/>
            </a:prstGeom>
            <a:solidFill>
              <a:srgbClr val="00008F"/>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grpSp>
          <p:nvGrpSpPr>
            <p:cNvPr id="146" name="Group 145">
              <a:extLst>
                <a:ext uri="{FF2B5EF4-FFF2-40B4-BE49-F238E27FC236}">
                  <a16:creationId xmlns:a16="http://schemas.microsoft.com/office/drawing/2014/main" id="{F19EB41B-31AE-2145-B71C-96007A7F18A4}"/>
                </a:ext>
              </a:extLst>
            </p:cNvPr>
            <p:cNvGrpSpPr/>
            <p:nvPr/>
          </p:nvGrpSpPr>
          <p:grpSpPr>
            <a:xfrm>
              <a:off x="897703" y="30530218"/>
              <a:ext cx="21577631" cy="2308324"/>
              <a:chOff x="-3334303" y="42067604"/>
              <a:chExt cx="21577631" cy="976982"/>
            </a:xfrm>
          </p:grpSpPr>
          <p:sp>
            <p:nvSpPr>
              <p:cNvPr id="147" name="TextBox 146">
                <a:extLst>
                  <a:ext uri="{FF2B5EF4-FFF2-40B4-BE49-F238E27FC236}">
                    <a16:creationId xmlns:a16="http://schemas.microsoft.com/office/drawing/2014/main" id="{980ECAB6-0F9F-9C45-9969-20BDEAC39843}"/>
                  </a:ext>
                </a:extLst>
              </p:cNvPr>
              <p:cNvSpPr txBox="1"/>
              <p:nvPr/>
            </p:nvSpPr>
            <p:spPr>
              <a:xfrm>
                <a:off x="5369885" y="42067604"/>
                <a:ext cx="12873443" cy="976982"/>
              </a:xfrm>
              <a:prstGeom prst="rect">
                <a:avLst/>
              </a:prstGeom>
              <a:noFill/>
            </p:spPr>
            <p:txBody>
              <a:bodyPr wrap="square" rtlCol="0">
                <a:spAutoFit/>
              </a:bodyPr>
              <a:lstStyle/>
              <a:p>
                <a:r>
                  <a:rPr lang="en-US" sz="7200" b="1" dirty="0">
                    <a:solidFill>
                      <a:schemeClr val="bg1"/>
                    </a:solidFill>
                    <a:latin typeface="Raleway" panose="020B0003030101060003" pitchFamily="34" charset="0"/>
                  </a:rPr>
                  <a:t>2022 RNA Therapeutics: </a:t>
                </a:r>
                <a:br>
                  <a:rPr lang="en-US" sz="7200" b="1" dirty="0">
                    <a:solidFill>
                      <a:schemeClr val="bg1"/>
                    </a:solidFill>
                    <a:latin typeface="Raleway" panose="020B0003030101060003" pitchFamily="34" charset="0"/>
                  </a:rPr>
                </a:br>
                <a:r>
                  <a:rPr lang="en-US" sz="7200" b="1" dirty="0">
                    <a:solidFill>
                      <a:schemeClr val="bg1"/>
                    </a:solidFill>
                    <a:latin typeface="Raleway" panose="020B0003030101060003" pitchFamily="34" charset="0"/>
                  </a:rPr>
                  <a:t>From Concept to Clinic</a:t>
                </a:r>
              </a:p>
            </p:txBody>
          </p:sp>
          <p:pic>
            <p:nvPicPr>
              <p:cNvPr id="150" name="Picture 149" descr="Text&#10;&#10;Description automatically generated">
                <a:extLst>
                  <a:ext uri="{FF2B5EF4-FFF2-40B4-BE49-F238E27FC236}">
                    <a16:creationId xmlns:a16="http://schemas.microsoft.com/office/drawing/2014/main" id="{262A7AE3-62AE-914C-869A-2D3706C86ADA}"/>
                  </a:ext>
                </a:extLst>
              </p:cNvPr>
              <p:cNvPicPr>
                <a:picLocks noChangeAspect="1"/>
              </p:cNvPicPr>
              <p:nvPr/>
            </p:nvPicPr>
            <p:blipFill>
              <a:blip r:embed="rId46"/>
              <a:stretch>
                <a:fillRect/>
              </a:stretch>
            </p:blipFill>
            <p:spPr>
              <a:xfrm>
                <a:off x="-3334303" y="42243815"/>
                <a:ext cx="4509487" cy="660831"/>
              </a:xfrm>
              <a:prstGeom prst="rect">
                <a:avLst/>
              </a:prstGeom>
            </p:spPr>
          </p:pic>
        </p:grpSp>
      </p:grpSp>
      <p:sp>
        <p:nvSpPr>
          <p:cNvPr id="151" name="TextBox 150">
            <a:extLst>
              <a:ext uri="{FF2B5EF4-FFF2-40B4-BE49-F238E27FC236}">
                <a16:creationId xmlns:a16="http://schemas.microsoft.com/office/drawing/2014/main" id="{75DCD13F-77F5-664C-8940-662693A36882}"/>
              </a:ext>
            </a:extLst>
          </p:cNvPr>
          <p:cNvSpPr txBox="1"/>
          <p:nvPr/>
        </p:nvSpPr>
        <p:spPr>
          <a:xfrm>
            <a:off x="27274988" y="31019859"/>
            <a:ext cx="11286824" cy="1200329"/>
          </a:xfrm>
          <a:prstGeom prst="rect">
            <a:avLst/>
          </a:prstGeom>
          <a:noFill/>
        </p:spPr>
        <p:txBody>
          <a:bodyPr wrap="square" rtlCol="0">
            <a:spAutoFit/>
          </a:bodyPr>
          <a:lstStyle/>
          <a:p>
            <a:r>
              <a:rPr lang="en-US" sz="3600" b="1" dirty="0">
                <a:solidFill>
                  <a:schemeClr val="bg1"/>
                </a:solidFill>
                <a:latin typeface="Raleway SemiBold" panose="020B0003030101060003" pitchFamily="34" charset="0"/>
              </a:rPr>
              <a:t>Department or Office name goes here</a:t>
            </a:r>
            <a:br>
              <a:rPr lang="en-US" sz="3600" b="1" dirty="0">
                <a:solidFill>
                  <a:schemeClr val="bg1"/>
                </a:solidFill>
                <a:latin typeface="Raleway SemiBold" panose="020B0003030101060003" pitchFamily="34" charset="0"/>
              </a:rPr>
            </a:br>
            <a:r>
              <a:rPr lang="en-US" sz="3600" b="1" dirty="0">
                <a:solidFill>
                  <a:schemeClr val="bg1"/>
                </a:solidFill>
                <a:latin typeface="Raleway SemiBold" panose="020B0003030101060003" pitchFamily="34" charset="0"/>
              </a:rPr>
              <a:t>University, Institution, or Company name goes here</a:t>
            </a:r>
          </a:p>
        </p:txBody>
      </p:sp>
      <p:graphicFrame>
        <p:nvGraphicFramePr>
          <p:cNvPr id="152" name="Chart B" descr="Chart B">
            <a:extLst>
              <a:ext uri="{FF2B5EF4-FFF2-40B4-BE49-F238E27FC236}">
                <a16:creationId xmlns:a16="http://schemas.microsoft.com/office/drawing/2014/main" id="{F8B56F9C-9B74-034A-94EC-7825A16F139F}"/>
              </a:ext>
            </a:extLst>
          </p:cNvPr>
          <p:cNvGraphicFramePr>
            <a:graphicFrameLocks/>
          </p:cNvGraphicFramePr>
          <p:nvPr>
            <p:extLst>
              <p:ext uri="{D42A27DB-BD31-4B8C-83A1-F6EECF244321}">
                <p14:modId xmlns:p14="http://schemas.microsoft.com/office/powerpoint/2010/main" val="2474595440"/>
              </p:ext>
            </p:extLst>
          </p:nvPr>
        </p:nvGraphicFramePr>
        <p:xfrm>
          <a:off x="14821705" y="20866185"/>
          <a:ext cx="5283773" cy="3937791"/>
        </p:xfrm>
        <a:graphic>
          <a:graphicData uri="http://schemas.openxmlformats.org/drawingml/2006/chart">
            <c:chart xmlns:c="http://schemas.openxmlformats.org/drawingml/2006/chart" xmlns:r="http://schemas.openxmlformats.org/officeDocument/2006/relationships" r:id="rId47"/>
          </a:graphicData>
        </a:graphic>
      </p:graphicFrame>
      <p:sp>
        <p:nvSpPr>
          <p:cNvPr id="157" name="Rectangle 156">
            <a:extLst>
              <a:ext uri="{FF2B5EF4-FFF2-40B4-BE49-F238E27FC236}">
                <a16:creationId xmlns:a16="http://schemas.microsoft.com/office/drawing/2014/main" id="{603F2BB4-7548-0C45-9806-8F81A0085E02}"/>
              </a:ext>
            </a:extLst>
          </p:cNvPr>
          <p:cNvSpPr/>
          <p:nvPr/>
        </p:nvSpPr>
        <p:spPr>
          <a:xfrm>
            <a:off x="745843" y="7450176"/>
            <a:ext cx="7948230" cy="5016758"/>
          </a:xfrm>
          <a:prstGeom prst="rect">
            <a:avLst/>
          </a:prstGeom>
        </p:spPr>
        <p:txBody>
          <a:bodyPr wrap="square">
            <a:spAutoFit/>
          </a:bodyPr>
          <a:lstStyle/>
          <a:p>
            <a:r>
              <a:rPr lang="en-US" sz="4000" dirty="0" err="1"/>
              <a:t>Mauris</a:t>
            </a:r>
            <a:r>
              <a:rPr lang="en-US" sz="4000" dirty="0"/>
              <a:t> </a:t>
            </a:r>
            <a:r>
              <a:rPr lang="en-US" sz="4000" dirty="0" err="1"/>
              <a:t>orci</a:t>
            </a:r>
            <a:r>
              <a:rPr lang="en-US" sz="4000" dirty="0"/>
              <a:t> mi, </a:t>
            </a:r>
            <a:r>
              <a:rPr lang="en-US" sz="4000" dirty="0" err="1"/>
              <a:t>varius</a:t>
            </a:r>
            <a:r>
              <a:rPr lang="en-US" sz="4000" dirty="0"/>
              <a:t> id diam id, </a:t>
            </a:r>
            <a:r>
              <a:rPr lang="en-US" sz="4000" dirty="0" err="1"/>
              <a:t>egestas</a:t>
            </a:r>
            <a:r>
              <a:rPr lang="en-US" sz="4000" dirty="0"/>
              <a:t> auctor </a:t>
            </a:r>
            <a:r>
              <a:rPr lang="en-US" sz="4000" dirty="0" err="1"/>
              <a:t>enim</a:t>
            </a:r>
            <a:r>
              <a:rPr lang="en-US" sz="4000" dirty="0"/>
              <a:t>. </a:t>
            </a:r>
            <a:r>
              <a:rPr lang="en-US" sz="4000" dirty="0" err="1"/>
              <a:t>Praesent</a:t>
            </a:r>
            <a:r>
              <a:rPr lang="en-US" sz="4000" dirty="0"/>
              <a:t> </a:t>
            </a:r>
            <a:r>
              <a:rPr lang="en-US" sz="4000" dirty="0" err="1"/>
              <a:t>ut</a:t>
            </a:r>
            <a:r>
              <a:rPr lang="en-US" sz="4000" dirty="0"/>
              <a:t> </a:t>
            </a:r>
            <a:r>
              <a:rPr lang="en-US" sz="4000" dirty="0" err="1"/>
              <a:t>massa</a:t>
            </a:r>
            <a:r>
              <a:rPr lang="en-US" sz="4000" dirty="0"/>
              <a:t> </a:t>
            </a:r>
            <a:r>
              <a:rPr lang="en-US" sz="4000" dirty="0" err="1"/>
              <a:t>nibh</a:t>
            </a:r>
            <a:r>
              <a:rPr lang="en-US" sz="4000" dirty="0"/>
              <a:t>. Duis </a:t>
            </a:r>
            <a:r>
              <a:rPr lang="en-US" sz="4000" dirty="0" err="1"/>
              <a:t>purus</a:t>
            </a:r>
            <a:r>
              <a:rPr lang="en-US" sz="4000" dirty="0"/>
              <a:t> </a:t>
            </a:r>
            <a:r>
              <a:rPr lang="en-US" sz="4000" dirty="0" err="1"/>
              <a:t>neque</a:t>
            </a:r>
            <a:r>
              <a:rPr lang="en-US" sz="4000" dirty="0"/>
              <a:t>, </a:t>
            </a:r>
            <a:r>
              <a:rPr lang="en-US" sz="4000" dirty="0" err="1"/>
              <a:t>facilisis</a:t>
            </a:r>
            <a:r>
              <a:rPr lang="en-US" sz="4000" dirty="0"/>
              <a:t> cursus </a:t>
            </a:r>
            <a:r>
              <a:rPr lang="en-US" sz="4000" dirty="0" err="1"/>
              <a:t>ultrices</a:t>
            </a:r>
            <a:r>
              <a:rPr lang="en-US" sz="4000" dirty="0"/>
              <a:t> vel, </a:t>
            </a:r>
            <a:r>
              <a:rPr lang="en-US" sz="4000" dirty="0" err="1"/>
              <a:t>ullamcorper</a:t>
            </a:r>
            <a:r>
              <a:rPr lang="en-US" sz="4000" dirty="0"/>
              <a:t> ac </a:t>
            </a:r>
            <a:r>
              <a:rPr lang="en-US" sz="4000" dirty="0" err="1"/>
              <a:t>augue</a:t>
            </a:r>
            <a:r>
              <a:rPr lang="en-US" sz="4000" dirty="0"/>
              <a:t>. Donec semper lorem vitae </a:t>
            </a:r>
            <a:r>
              <a:rPr lang="en-US" sz="4000" dirty="0" err="1"/>
              <a:t>urna</a:t>
            </a:r>
            <a:r>
              <a:rPr lang="en-US" sz="4000" dirty="0"/>
              <a:t> pulvinar, in </a:t>
            </a:r>
            <a:r>
              <a:rPr lang="en-US" sz="4000" dirty="0" err="1"/>
              <a:t>congue</a:t>
            </a:r>
            <a:r>
              <a:rPr lang="en-US" sz="4000" dirty="0"/>
              <a:t> </a:t>
            </a:r>
            <a:r>
              <a:rPr lang="en-US" sz="4000" dirty="0" err="1"/>
              <a:t>massa</a:t>
            </a:r>
            <a:r>
              <a:rPr lang="en-US" sz="4000" dirty="0"/>
              <a:t>.</a:t>
            </a:r>
          </a:p>
          <a:p>
            <a:endParaRPr lang="en-US" sz="4000" dirty="0"/>
          </a:p>
        </p:txBody>
      </p:sp>
      <p:sp>
        <p:nvSpPr>
          <p:cNvPr id="158" name="Rectangle 157">
            <a:extLst>
              <a:ext uri="{FF2B5EF4-FFF2-40B4-BE49-F238E27FC236}">
                <a16:creationId xmlns:a16="http://schemas.microsoft.com/office/drawing/2014/main" id="{3DAEC6B7-45A4-9A4C-A3DC-6F34E336E8E4}"/>
              </a:ext>
            </a:extLst>
          </p:cNvPr>
          <p:cNvSpPr/>
          <p:nvPr/>
        </p:nvSpPr>
        <p:spPr>
          <a:xfrm>
            <a:off x="618827" y="13573039"/>
            <a:ext cx="3124573" cy="536878"/>
          </a:xfrm>
          <a:prstGeom prst="rect">
            <a:avLst/>
          </a:prstGeom>
        </p:spPr>
        <p:txBody>
          <a:bodyPr wrap="none">
            <a:spAutoFit/>
          </a:bodyPr>
          <a:lstStyle/>
          <a:p>
            <a:pPr>
              <a:lnSpc>
                <a:spcPts val="2944"/>
              </a:lnSpc>
              <a:spcAft>
                <a:spcPts val="768"/>
              </a:spcAft>
              <a:defRPr/>
            </a:pPr>
            <a:r>
              <a:rPr lang="en-US" sz="5400" b="1" dirty="0">
                <a:solidFill>
                  <a:srgbClr val="00008F"/>
                </a:solidFill>
                <a:latin typeface="Raleway ExtraBold" panose="020B0003030101060003" pitchFamily="34" charset="0"/>
              </a:rPr>
              <a:t>Methods</a:t>
            </a:r>
          </a:p>
        </p:txBody>
      </p:sp>
      <p:sp>
        <p:nvSpPr>
          <p:cNvPr id="159" name="Rectangle 158">
            <a:extLst>
              <a:ext uri="{FF2B5EF4-FFF2-40B4-BE49-F238E27FC236}">
                <a16:creationId xmlns:a16="http://schemas.microsoft.com/office/drawing/2014/main" id="{20FAD39D-2D12-B14B-B6C7-0C7B1A414B38}"/>
              </a:ext>
            </a:extLst>
          </p:cNvPr>
          <p:cNvSpPr/>
          <p:nvPr/>
        </p:nvSpPr>
        <p:spPr>
          <a:xfrm>
            <a:off x="9628533" y="6796132"/>
            <a:ext cx="4717958" cy="536878"/>
          </a:xfrm>
          <a:prstGeom prst="rect">
            <a:avLst/>
          </a:prstGeom>
        </p:spPr>
        <p:txBody>
          <a:bodyPr wrap="none">
            <a:spAutoFit/>
          </a:bodyPr>
          <a:lstStyle/>
          <a:p>
            <a:pPr>
              <a:lnSpc>
                <a:spcPts val="2944"/>
              </a:lnSpc>
              <a:spcAft>
                <a:spcPts val="768"/>
              </a:spcAft>
              <a:defRPr/>
            </a:pPr>
            <a:r>
              <a:rPr lang="en-US" sz="5400" b="1" dirty="0">
                <a:solidFill>
                  <a:srgbClr val="00008F"/>
                </a:solidFill>
                <a:latin typeface="Raleway ExtraBold" panose="020B0003030101060003" pitchFamily="34" charset="0"/>
              </a:rPr>
              <a:t>Data Analysis</a:t>
            </a:r>
          </a:p>
        </p:txBody>
      </p:sp>
      <p:sp>
        <p:nvSpPr>
          <p:cNvPr id="160" name="Rectangle 159">
            <a:extLst>
              <a:ext uri="{FF2B5EF4-FFF2-40B4-BE49-F238E27FC236}">
                <a16:creationId xmlns:a16="http://schemas.microsoft.com/office/drawing/2014/main" id="{B5EA4231-6DC5-2942-B047-C5DCDA6633D8}"/>
              </a:ext>
            </a:extLst>
          </p:cNvPr>
          <p:cNvSpPr/>
          <p:nvPr/>
        </p:nvSpPr>
        <p:spPr>
          <a:xfrm>
            <a:off x="19523044" y="13353560"/>
            <a:ext cx="2704587" cy="536878"/>
          </a:xfrm>
          <a:prstGeom prst="rect">
            <a:avLst/>
          </a:prstGeom>
        </p:spPr>
        <p:txBody>
          <a:bodyPr wrap="none">
            <a:spAutoFit/>
          </a:bodyPr>
          <a:lstStyle/>
          <a:p>
            <a:pPr>
              <a:lnSpc>
                <a:spcPts val="2944"/>
              </a:lnSpc>
              <a:spcAft>
                <a:spcPts val="768"/>
              </a:spcAft>
              <a:defRPr/>
            </a:pPr>
            <a:r>
              <a:rPr lang="en-US" sz="5400" b="1" dirty="0">
                <a:solidFill>
                  <a:srgbClr val="00008F"/>
                </a:solidFill>
                <a:latin typeface="Raleway ExtraBold" panose="020B0003030101060003" pitchFamily="34" charset="0"/>
              </a:rPr>
              <a:t>Results</a:t>
            </a:r>
          </a:p>
        </p:txBody>
      </p:sp>
      <p:sp>
        <p:nvSpPr>
          <p:cNvPr id="161" name="Rectangle 160">
            <a:extLst>
              <a:ext uri="{FF2B5EF4-FFF2-40B4-BE49-F238E27FC236}">
                <a16:creationId xmlns:a16="http://schemas.microsoft.com/office/drawing/2014/main" id="{608F2AC5-2A9A-6C42-A06E-BCD9C1411888}"/>
              </a:ext>
            </a:extLst>
          </p:cNvPr>
          <p:cNvSpPr/>
          <p:nvPr/>
        </p:nvSpPr>
        <p:spPr>
          <a:xfrm>
            <a:off x="30545746" y="22430175"/>
            <a:ext cx="4028667" cy="536878"/>
          </a:xfrm>
          <a:prstGeom prst="rect">
            <a:avLst/>
          </a:prstGeom>
        </p:spPr>
        <p:txBody>
          <a:bodyPr wrap="none">
            <a:spAutoFit/>
          </a:bodyPr>
          <a:lstStyle/>
          <a:p>
            <a:pPr>
              <a:lnSpc>
                <a:spcPts val="2944"/>
              </a:lnSpc>
              <a:spcAft>
                <a:spcPts val="768"/>
              </a:spcAft>
              <a:defRPr/>
            </a:pPr>
            <a:r>
              <a:rPr lang="en-US" sz="5400" b="1" dirty="0">
                <a:solidFill>
                  <a:srgbClr val="00008F"/>
                </a:solidFill>
                <a:latin typeface="Raleway ExtraBold" panose="020B0003030101060003" pitchFamily="34" charset="0"/>
              </a:rPr>
              <a:t>References</a:t>
            </a:r>
          </a:p>
        </p:txBody>
      </p:sp>
      <p:sp>
        <p:nvSpPr>
          <p:cNvPr id="162" name="Rectangle 161">
            <a:extLst>
              <a:ext uri="{FF2B5EF4-FFF2-40B4-BE49-F238E27FC236}">
                <a16:creationId xmlns:a16="http://schemas.microsoft.com/office/drawing/2014/main" id="{E8841F22-5A2E-C349-8D21-33C10CAEB4EB}"/>
              </a:ext>
            </a:extLst>
          </p:cNvPr>
          <p:cNvSpPr/>
          <p:nvPr/>
        </p:nvSpPr>
        <p:spPr>
          <a:xfrm>
            <a:off x="30545745" y="6796132"/>
            <a:ext cx="3948517" cy="536878"/>
          </a:xfrm>
          <a:prstGeom prst="rect">
            <a:avLst/>
          </a:prstGeom>
        </p:spPr>
        <p:txBody>
          <a:bodyPr wrap="none">
            <a:spAutoFit/>
          </a:bodyPr>
          <a:lstStyle/>
          <a:p>
            <a:pPr>
              <a:lnSpc>
                <a:spcPts val="2944"/>
              </a:lnSpc>
              <a:spcAft>
                <a:spcPts val="768"/>
              </a:spcAft>
              <a:defRPr/>
            </a:pPr>
            <a:r>
              <a:rPr lang="en-US" sz="5400" b="1" dirty="0">
                <a:solidFill>
                  <a:srgbClr val="00008F"/>
                </a:solidFill>
                <a:latin typeface="Raleway ExtraBold" panose="020B0003030101060003" pitchFamily="34" charset="0"/>
              </a:rPr>
              <a:t>Conclusion</a:t>
            </a:r>
          </a:p>
        </p:txBody>
      </p:sp>
      <p:cxnSp>
        <p:nvCxnSpPr>
          <p:cNvPr id="168" name="Horizontal Section Divider" descr="Horizontal Divider">
            <a:extLst>
              <a:ext uri="{FF2B5EF4-FFF2-40B4-BE49-F238E27FC236}">
                <a16:creationId xmlns:a16="http://schemas.microsoft.com/office/drawing/2014/main" id="{62F1D347-22BA-8744-B8F3-94B78E1950B0}"/>
              </a:ext>
            </a:extLst>
          </p:cNvPr>
          <p:cNvCxnSpPr>
            <a:cxnSpLocks/>
          </p:cNvCxnSpPr>
          <p:nvPr/>
        </p:nvCxnSpPr>
        <p:spPr bwMode="auto">
          <a:xfrm>
            <a:off x="31132038" y="21681875"/>
            <a:ext cx="11042059" cy="0"/>
          </a:xfrm>
          <a:prstGeom prst="line">
            <a:avLst/>
          </a:prstGeom>
          <a:noFill/>
          <a:ln w="15875" cap="flat" cmpd="sng" algn="ctr">
            <a:solidFill>
              <a:schemeClr val="tx1"/>
            </a:solidFill>
            <a:prstDash val="dash"/>
            <a:round/>
            <a:headEnd type="none" w="med" len="med"/>
            <a:tailEnd type="none" w="med" len="med"/>
          </a:ln>
          <a:effectLst/>
        </p:spPr>
      </p:cxnSp>
      <p:pic>
        <p:nvPicPr>
          <p:cNvPr id="3" name="Picture Placeholder 2" descr="Logo&#10;&#10;Description automatically generated">
            <a:extLst>
              <a:ext uri="{FF2B5EF4-FFF2-40B4-BE49-F238E27FC236}">
                <a16:creationId xmlns:a16="http://schemas.microsoft.com/office/drawing/2014/main" id="{0866C726-A355-DF40-AAE0-CFB6859C85C5}"/>
              </a:ext>
            </a:extLst>
          </p:cNvPr>
          <p:cNvPicPr>
            <a:picLocks noGrp="1" noChangeAspect="1"/>
          </p:cNvPicPr>
          <p:nvPr>
            <p:ph type="pic" sz="quarter" idx="13"/>
          </p:nvPr>
        </p:nvPicPr>
        <p:blipFill>
          <a:blip r:embed="rId48"/>
          <a:srcRect t="744" b="744"/>
          <a:stretch>
            <a:fillRect/>
          </a:stretch>
        </p:blipFill>
        <p:spPr>
          <a:xfrm>
            <a:off x="6247946" y="30968345"/>
            <a:ext cx="2251509" cy="1685698"/>
          </a:xfrm>
        </p:spPr>
      </p:pic>
      <p:sp>
        <p:nvSpPr>
          <p:cNvPr id="90" name="Picture Placeholder 8">
            <a:extLst>
              <a:ext uri="{FF2B5EF4-FFF2-40B4-BE49-F238E27FC236}">
                <a16:creationId xmlns:a16="http://schemas.microsoft.com/office/drawing/2014/main" id="{D9D54419-33E3-684E-9B0A-442F4916DD44}"/>
              </a:ext>
            </a:extLst>
          </p:cNvPr>
          <p:cNvSpPr>
            <a:spLocks noGrp="1"/>
          </p:cNvSpPr>
          <p:nvPr>
            <p:ph type="pic" sz="quarter" idx="14"/>
          </p:nvPr>
        </p:nvSpPr>
        <p:spPr>
          <a:xfrm>
            <a:off x="37481997" y="703306"/>
            <a:ext cx="5019315" cy="3984164"/>
          </a:xfrm>
        </p:spPr>
        <p:txBody>
          <a:bodyPr>
            <a:normAutofit/>
          </a:bodyPr>
          <a:lstStyle/>
          <a:p>
            <a:pPr marL="0" indent="0">
              <a:buNone/>
            </a:pPr>
            <a:endParaRPr lang="en-US" sz="6000" dirty="0">
              <a:solidFill>
                <a:schemeClr val="bg1"/>
              </a:solidFill>
            </a:endParaRPr>
          </a:p>
        </p:txBody>
      </p:sp>
      <p:cxnSp>
        <p:nvCxnSpPr>
          <p:cNvPr id="143" name="Vertical Section Divider" descr="Vertical Divider">
            <a:extLst>
              <a:ext uri="{FF2B5EF4-FFF2-40B4-BE49-F238E27FC236}">
                <a16:creationId xmlns:a16="http://schemas.microsoft.com/office/drawing/2014/main" id="{2BB953FB-1D33-D34E-8655-D86C71DB5C77}"/>
              </a:ext>
            </a:extLst>
          </p:cNvPr>
          <p:cNvCxnSpPr>
            <a:cxnSpLocks/>
          </p:cNvCxnSpPr>
          <p:nvPr/>
        </p:nvCxnSpPr>
        <p:spPr bwMode="auto">
          <a:xfrm>
            <a:off x="21945600" y="30316245"/>
            <a:ext cx="0" cy="2482541"/>
          </a:xfrm>
          <a:prstGeom prst="line">
            <a:avLst/>
          </a:prstGeom>
          <a:noFill/>
          <a:ln w="15875" cap="flat" cmpd="sng" algn="ctr">
            <a:solidFill>
              <a:schemeClr val="bg1"/>
            </a:solidFill>
            <a:prstDash val="dash"/>
            <a:round/>
            <a:headEnd type="none" w="med" len="med"/>
            <a:tailEnd type="none" w="med" len="med"/>
          </a:ln>
          <a:effectLst/>
        </p:spPr>
      </p:cxnSp>
    </p:spTree>
    <p:extLst>
      <p:ext uri="{BB962C8B-B14F-4D97-AF65-F5344CB8AC3E}">
        <p14:creationId xmlns:p14="http://schemas.microsoft.com/office/powerpoint/2010/main" val="3493880301"/>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2021RNATxW48x36" id="{30329620-5FBA-4949-B016-B3439D8D43BF}" vid="{F6A1796B-61BF-A845-BB98-B2D6C45DE906}"/>
    </a:ext>
  </a:extLst>
</a:theme>
</file>

<file path=docProps/app.xml><?xml version="1.0" encoding="utf-8"?>
<Properties xmlns="http://schemas.openxmlformats.org/officeDocument/2006/extended-properties" xmlns:vt="http://schemas.openxmlformats.org/officeDocument/2006/docPropsVTypes">
  <Template>Office Theme</Template>
  <TotalTime>2</TotalTime>
  <Words>618</Words>
  <Application>Microsoft Macintosh PowerPoint</Application>
  <PresentationFormat>Custom</PresentationFormat>
  <Paragraphs>64</Paragraphs>
  <Slides>1</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vt:i4>
      </vt:variant>
    </vt:vector>
  </HeadingPairs>
  <TitlesOfParts>
    <vt:vector size="9" baseType="lpstr">
      <vt:lpstr>Arial</vt:lpstr>
      <vt:lpstr>Calibri</vt:lpstr>
      <vt:lpstr>Calibri Light</vt:lpstr>
      <vt:lpstr>Raleway</vt:lpstr>
      <vt:lpstr>Raleway ExtraBold</vt:lpstr>
      <vt:lpstr>Raleway Medium</vt:lpstr>
      <vt:lpstr>Raleway SemiBold</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MessmerBlust, Angela</dc:creator>
  <cp:lastModifiedBy>MessmerBlust, Angela</cp:lastModifiedBy>
  <cp:revision>1</cp:revision>
  <dcterms:created xsi:type="dcterms:W3CDTF">2022-04-11T18:46:51Z</dcterms:created>
  <dcterms:modified xsi:type="dcterms:W3CDTF">2022-04-11T18:49:27Z</dcterms:modified>
</cp:coreProperties>
</file>